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1737" y="3341351"/>
            <a:ext cx="9409454" cy="47624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9273" y="5143500"/>
            <a:ext cx="11296649" cy="47148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03918" y="686033"/>
            <a:ext cx="11620500" cy="18434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5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35490" y="4503267"/>
            <a:ext cx="5942330" cy="974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6184" y="3522908"/>
            <a:ext cx="8351520" cy="4813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5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X-BIU/Outpatient-DNAs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10.png"/><Relationship Id="rId7" Type="http://schemas.openxmlformats.org/officeDocument/2006/relationships/image" Target="../media/image4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eter.Andrews@nhs.net" TargetMode="External"/><Relationship Id="rId3" Type="http://schemas.openxmlformats.org/officeDocument/2006/relationships/hyperlink" Target="https://github.com/WX-BIU/Outpatient-DNAs" TargetMode="External"/><Relationship Id="rId4" Type="http://schemas.openxmlformats.org/officeDocument/2006/relationships/image" Target="../media/image4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6.jpg"/><Relationship Id="rId9" Type="http://schemas.openxmlformats.org/officeDocument/2006/relationships/image" Target="../media/image17.png"/><Relationship Id="rId10" Type="http://schemas.openxmlformats.org/officeDocument/2006/relationships/image" Target="../media/image18.jpg"/><Relationship Id="rId11" Type="http://schemas.openxmlformats.org/officeDocument/2006/relationships/image" Target="../media/image19.png"/><Relationship Id="rId12" Type="http://schemas.openxmlformats.org/officeDocument/2006/relationships/image" Target="../media/image20.jpg"/><Relationship Id="rId13" Type="http://schemas.openxmlformats.org/officeDocument/2006/relationships/image" Target="../media/image21.jpg"/><Relationship Id="rId14" Type="http://schemas.openxmlformats.org/officeDocument/2006/relationships/image" Target="../media/image22.jpg"/><Relationship Id="rId15" Type="http://schemas.openxmlformats.org/officeDocument/2006/relationships/image" Target="../media/image23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21976" y="788889"/>
              <a:ext cx="2018030" cy="1699260"/>
            </a:xfrm>
            <a:custGeom>
              <a:avLst/>
              <a:gdLst/>
              <a:ahLst/>
              <a:cxnLst/>
              <a:rect l="l" t="t" r="r" b="b"/>
              <a:pathLst>
                <a:path w="2018029" h="1699260">
                  <a:moveTo>
                    <a:pt x="1843354" y="1699220"/>
                  </a:moveTo>
                  <a:lnTo>
                    <a:pt x="1797118" y="1693728"/>
                  </a:lnTo>
                  <a:lnTo>
                    <a:pt x="1755914" y="1676141"/>
                  </a:lnTo>
                  <a:lnTo>
                    <a:pt x="1721059" y="1648696"/>
                  </a:lnTo>
                  <a:lnTo>
                    <a:pt x="1693864" y="1613628"/>
                  </a:lnTo>
                  <a:lnTo>
                    <a:pt x="1675645" y="1573171"/>
                  </a:lnTo>
                  <a:lnTo>
                    <a:pt x="1667715" y="1529560"/>
                  </a:lnTo>
                  <a:lnTo>
                    <a:pt x="1671389" y="1485031"/>
                  </a:lnTo>
                  <a:lnTo>
                    <a:pt x="1687979" y="1441820"/>
                  </a:lnTo>
                  <a:lnTo>
                    <a:pt x="1397652" y="1150699"/>
                  </a:lnTo>
                  <a:lnTo>
                    <a:pt x="1360513" y="1177178"/>
                  </a:lnTo>
                  <a:lnTo>
                    <a:pt x="1321351" y="1197213"/>
                  </a:lnTo>
                  <a:lnTo>
                    <a:pt x="1280736" y="1211044"/>
                  </a:lnTo>
                  <a:lnTo>
                    <a:pt x="1239239" y="1218911"/>
                  </a:lnTo>
                  <a:lnTo>
                    <a:pt x="1197432" y="1221054"/>
                  </a:lnTo>
                  <a:lnTo>
                    <a:pt x="1155883" y="1217715"/>
                  </a:lnTo>
                  <a:lnTo>
                    <a:pt x="1115164" y="1209133"/>
                  </a:lnTo>
                  <a:lnTo>
                    <a:pt x="1075846" y="1195549"/>
                  </a:lnTo>
                  <a:lnTo>
                    <a:pt x="1038498" y="1177203"/>
                  </a:lnTo>
                  <a:lnTo>
                    <a:pt x="1003692" y="1154336"/>
                  </a:lnTo>
                  <a:lnTo>
                    <a:pt x="971998" y="1127188"/>
                  </a:lnTo>
                  <a:lnTo>
                    <a:pt x="943987" y="1096000"/>
                  </a:lnTo>
                  <a:lnTo>
                    <a:pt x="920229" y="1061012"/>
                  </a:lnTo>
                  <a:lnTo>
                    <a:pt x="901294" y="1022464"/>
                  </a:lnTo>
                  <a:lnTo>
                    <a:pt x="887754" y="980597"/>
                  </a:lnTo>
                  <a:lnTo>
                    <a:pt x="880179" y="935651"/>
                  </a:lnTo>
                  <a:lnTo>
                    <a:pt x="531835" y="935651"/>
                  </a:lnTo>
                  <a:lnTo>
                    <a:pt x="521101" y="983500"/>
                  </a:lnTo>
                  <a:lnTo>
                    <a:pt x="502264" y="1027723"/>
                  </a:lnTo>
                  <a:lnTo>
                    <a:pt x="476169" y="1067473"/>
                  </a:lnTo>
                  <a:lnTo>
                    <a:pt x="443661" y="1101899"/>
                  </a:lnTo>
                  <a:lnTo>
                    <a:pt x="405585" y="1130153"/>
                  </a:lnTo>
                  <a:lnTo>
                    <a:pt x="362786" y="1151386"/>
                  </a:lnTo>
                  <a:lnTo>
                    <a:pt x="316109" y="1164749"/>
                  </a:lnTo>
                  <a:lnTo>
                    <a:pt x="266399" y="1169392"/>
                  </a:lnTo>
                  <a:lnTo>
                    <a:pt x="223801" y="1165060"/>
                  </a:lnTo>
                  <a:lnTo>
                    <a:pt x="184916" y="1156015"/>
                  </a:lnTo>
                  <a:lnTo>
                    <a:pt x="118278" y="1125503"/>
                  </a:lnTo>
                  <a:lnTo>
                    <a:pt x="66477" y="1081284"/>
                  </a:lnTo>
                  <a:lnTo>
                    <a:pt x="29503" y="1026787"/>
                  </a:lnTo>
                  <a:lnTo>
                    <a:pt x="7347" y="965440"/>
                  </a:lnTo>
                  <a:lnTo>
                    <a:pt x="0" y="900673"/>
                  </a:lnTo>
                  <a:lnTo>
                    <a:pt x="1876" y="868078"/>
                  </a:lnTo>
                  <a:lnTo>
                    <a:pt x="16726" y="804608"/>
                  </a:lnTo>
                  <a:lnTo>
                    <a:pt x="46361" y="746290"/>
                  </a:lnTo>
                  <a:lnTo>
                    <a:pt x="90774" y="696552"/>
                  </a:lnTo>
                  <a:lnTo>
                    <a:pt x="149955" y="658822"/>
                  </a:lnTo>
                  <a:lnTo>
                    <a:pt x="223895" y="636530"/>
                  </a:lnTo>
                  <a:lnTo>
                    <a:pt x="266397" y="632245"/>
                  </a:lnTo>
                  <a:lnTo>
                    <a:pt x="316108" y="636888"/>
                  </a:lnTo>
                  <a:lnTo>
                    <a:pt x="362785" y="650250"/>
                  </a:lnTo>
                  <a:lnTo>
                    <a:pt x="405585" y="671483"/>
                  </a:lnTo>
                  <a:lnTo>
                    <a:pt x="443661" y="699736"/>
                  </a:lnTo>
                  <a:lnTo>
                    <a:pt x="476169" y="734162"/>
                  </a:lnTo>
                  <a:lnTo>
                    <a:pt x="502264" y="773911"/>
                  </a:lnTo>
                  <a:lnTo>
                    <a:pt x="521101" y="818135"/>
                  </a:lnTo>
                  <a:lnTo>
                    <a:pt x="531835" y="865983"/>
                  </a:lnTo>
                  <a:lnTo>
                    <a:pt x="880179" y="865983"/>
                  </a:lnTo>
                  <a:lnTo>
                    <a:pt x="889202" y="817623"/>
                  </a:lnTo>
                  <a:lnTo>
                    <a:pt x="905195" y="772102"/>
                  </a:lnTo>
                  <a:lnTo>
                    <a:pt x="927567" y="730013"/>
                  </a:lnTo>
                  <a:lnTo>
                    <a:pt x="955727" y="691949"/>
                  </a:lnTo>
                  <a:lnTo>
                    <a:pt x="989086" y="658503"/>
                  </a:lnTo>
                  <a:lnTo>
                    <a:pt x="1027051" y="630270"/>
                  </a:lnTo>
                  <a:lnTo>
                    <a:pt x="1069033" y="607843"/>
                  </a:lnTo>
                  <a:lnTo>
                    <a:pt x="1114442" y="591814"/>
                  </a:lnTo>
                  <a:lnTo>
                    <a:pt x="1162686" y="582778"/>
                  </a:lnTo>
                  <a:lnTo>
                    <a:pt x="1162857" y="348718"/>
                  </a:lnTo>
                  <a:lnTo>
                    <a:pt x="1122592" y="335285"/>
                  </a:lnTo>
                  <a:lnTo>
                    <a:pt x="1089310" y="315314"/>
                  </a:lnTo>
                  <a:lnTo>
                    <a:pt x="1043283" y="260527"/>
                  </a:lnTo>
                  <a:lnTo>
                    <a:pt x="1023965" y="193906"/>
                  </a:lnTo>
                  <a:lnTo>
                    <a:pt x="1024067" y="159140"/>
                  </a:lnTo>
                  <a:lnTo>
                    <a:pt x="1043287" y="92665"/>
                  </a:lnTo>
                  <a:lnTo>
                    <a:pt x="1087184" y="38222"/>
                  </a:lnTo>
                  <a:lnTo>
                    <a:pt x="1154945" y="5357"/>
                  </a:lnTo>
                  <a:lnTo>
                    <a:pt x="1197520" y="0"/>
                  </a:lnTo>
                  <a:lnTo>
                    <a:pt x="1244297" y="6305"/>
                  </a:lnTo>
                  <a:lnTo>
                    <a:pt x="1286323" y="24087"/>
                  </a:lnTo>
                  <a:lnTo>
                    <a:pt x="1321923" y="51642"/>
                  </a:lnTo>
                  <a:lnTo>
                    <a:pt x="1349424" y="87266"/>
                  </a:lnTo>
                  <a:lnTo>
                    <a:pt x="1367152" y="129258"/>
                  </a:lnTo>
                  <a:lnTo>
                    <a:pt x="1373434" y="175913"/>
                  </a:lnTo>
                  <a:lnTo>
                    <a:pt x="1366496" y="225080"/>
                  </a:lnTo>
                  <a:lnTo>
                    <a:pt x="1346984" y="268921"/>
                  </a:lnTo>
                  <a:lnTo>
                    <a:pt x="1316849" y="305451"/>
                  </a:lnTo>
                  <a:lnTo>
                    <a:pt x="1278045" y="332686"/>
                  </a:lnTo>
                  <a:lnTo>
                    <a:pt x="1232523" y="348644"/>
                  </a:lnTo>
                  <a:lnTo>
                    <a:pt x="1232517" y="582806"/>
                  </a:lnTo>
                  <a:lnTo>
                    <a:pt x="1277352" y="590379"/>
                  </a:lnTo>
                  <a:lnTo>
                    <a:pt x="1319115" y="603942"/>
                  </a:lnTo>
                  <a:lnTo>
                    <a:pt x="1357565" y="622920"/>
                  </a:lnTo>
                  <a:lnTo>
                    <a:pt x="1392463" y="646738"/>
                  </a:lnTo>
                  <a:lnTo>
                    <a:pt x="1423567" y="674824"/>
                  </a:lnTo>
                  <a:lnTo>
                    <a:pt x="1450637" y="706602"/>
                  </a:lnTo>
                  <a:lnTo>
                    <a:pt x="1473433" y="741498"/>
                  </a:lnTo>
                  <a:lnTo>
                    <a:pt x="1491715" y="778938"/>
                  </a:lnTo>
                  <a:lnTo>
                    <a:pt x="1505241" y="818347"/>
                  </a:lnTo>
                  <a:lnTo>
                    <a:pt x="1513772" y="859152"/>
                  </a:lnTo>
                  <a:lnTo>
                    <a:pt x="1517067" y="900778"/>
                  </a:lnTo>
                  <a:lnTo>
                    <a:pt x="1514885" y="942650"/>
                  </a:lnTo>
                  <a:lnTo>
                    <a:pt x="1506986" y="984195"/>
                  </a:lnTo>
                  <a:lnTo>
                    <a:pt x="1493130" y="1024837"/>
                  </a:lnTo>
                  <a:lnTo>
                    <a:pt x="1473075" y="1064003"/>
                  </a:lnTo>
                  <a:lnTo>
                    <a:pt x="1446583" y="1101119"/>
                  </a:lnTo>
                  <a:lnTo>
                    <a:pt x="1732013" y="1387323"/>
                  </a:lnTo>
                  <a:lnTo>
                    <a:pt x="1756249" y="1370373"/>
                  </a:lnTo>
                  <a:lnTo>
                    <a:pt x="1783202" y="1357718"/>
                  </a:lnTo>
                  <a:lnTo>
                    <a:pt x="1812395" y="1349796"/>
                  </a:lnTo>
                  <a:lnTo>
                    <a:pt x="1843352" y="1347045"/>
                  </a:lnTo>
                  <a:lnTo>
                    <a:pt x="1884195" y="1352289"/>
                  </a:lnTo>
                  <a:lnTo>
                    <a:pt x="1949543" y="1381941"/>
                  </a:lnTo>
                  <a:lnTo>
                    <a:pt x="1993105" y="1430756"/>
                  </a:lnTo>
                  <a:lnTo>
                    <a:pt x="2014884" y="1491069"/>
                  </a:lnTo>
                  <a:lnTo>
                    <a:pt x="2017605" y="1523142"/>
                  </a:lnTo>
                  <a:lnTo>
                    <a:pt x="2014881" y="1555214"/>
                  </a:lnTo>
                  <a:lnTo>
                    <a:pt x="1993097" y="1615525"/>
                  </a:lnTo>
                  <a:lnTo>
                    <a:pt x="1949533" y="1664335"/>
                  </a:lnTo>
                  <a:lnTo>
                    <a:pt x="1884191" y="1693980"/>
                  </a:lnTo>
                  <a:lnTo>
                    <a:pt x="1843354" y="1699220"/>
                  </a:lnTo>
                  <a:close/>
                </a:path>
              </a:pathLst>
            </a:custGeom>
            <a:solidFill>
              <a:srgbClr val="25B9F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3411" y="8961852"/>
              <a:ext cx="1676399" cy="828674"/>
            </a:xfrm>
            <a:prstGeom prst="rect">
              <a:avLst/>
            </a:prstGeom>
          </p:spPr>
        </p:pic>
      </p:grp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xfrm>
            <a:off x="1220711" y="2394755"/>
            <a:ext cx="13688694" cy="345440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0"/>
              </a:spcBef>
              <a:tabLst>
                <a:tab pos="1090930" algn="l"/>
                <a:tab pos="2529205" algn="l"/>
                <a:tab pos="6124575" algn="l"/>
                <a:tab pos="7922259" algn="l"/>
              </a:tabLst>
            </a:pPr>
            <a:r>
              <a:rPr dirty="0" sz="6400" spc="1220"/>
              <a:t>A</a:t>
            </a:r>
            <a:r>
              <a:rPr dirty="0" sz="6400"/>
              <a:t>	</a:t>
            </a:r>
            <a:r>
              <a:rPr dirty="0" sz="6400" spc="2430"/>
              <a:t>predictive </a:t>
            </a:r>
            <a:r>
              <a:rPr dirty="0" sz="6400" spc="1885"/>
              <a:t>approach</a:t>
            </a:r>
            <a:r>
              <a:rPr dirty="0" sz="6400"/>
              <a:t>	</a:t>
            </a:r>
            <a:r>
              <a:rPr dirty="0" sz="6400" spc="2310"/>
              <a:t>to</a:t>
            </a:r>
            <a:r>
              <a:rPr dirty="0" sz="6400"/>
              <a:t>	</a:t>
            </a:r>
            <a:r>
              <a:rPr dirty="0" sz="6400" spc="1880"/>
              <a:t>Reducing </a:t>
            </a:r>
            <a:r>
              <a:rPr dirty="0" sz="6400" spc="1285"/>
              <a:t>Non</a:t>
            </a:r>
            <a:r>
              <a:rPr dirty="0" sz="6400"/>
              <a:t>	</a:t>
            </a:r>
            <a:r>
              <a:rPr dirty="0" sz="6400" spc="2000"/>
              <a:t>Attenance</a:t>
            </a:r>
            <a:endParaRPr sz="6400"/>
          </a:p>
        </p:txBody>
      </p:sp>
      <p:grpSp>
        <p:nvGrpSpPr>
          <p:cNvPr id="7" name="object 7"/>
          <p:cNvGrpSpPr/>
          <p:nvPr/>
        </p:nvGrpSpPr>
        <p:grpSpPr>
          <a:xfrm>
            <a:off x="3136663" y="8961852"/>
            <a:ext cx="6343015" cy="914400"/>
            <a:chOff x="3136663" y="8961852"/>
            <a:chExt cx="6343015" cy="9144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6663" y="8961852"/>
              <a:ext cx="2085974" cy="9143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6476" y="8995443"/>
              <a:ext cx="3752849" cy="87629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20711" y="6136824"/>
            <a:ext cx="8293100" cy="2330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599"/>
              </a:lnSpc>
              <a:spcBef>
                <a:spcPts val="95"/>
              </a:spcBef>
              <a:tabLst>
                <a:tab pos="2452370" algn="l"/>
                <a:tab pos="3822065" algn="l"/>
                <a:tab pos="7082155" algn="l"/>
              </a:tabLst>
            </a:pPr>
            <a:r>
              <a:rPr dirty="0" sz="3700" spc="345" b="1">
                <a:solidFill>
                  <a:srgbClr val="FFFFFF"/>
                </a:solidFill>
                <a:latin typeface="Arial"/>
                <a:cs typeface="Arial"/>
              </a:rPr>
              <a:t>Transforming</a:t>
            </a:r>
            <a:r>
              <a:rPr dirty="0" sz="370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700" spc="650">
                <a:solidFill>
                  <a:srgbClr val="FFFFFF"/>
                </a:solidFill>
                <a:latin typeface="Arial"/>
                <a:cs typeface="Arial"/>
              </a:rPr>
              <a:t>Outpatient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700" spc="520">
                <a:solidFill>
                  <a:srgbClr val="FFFFFF"/>
                </a:solidFill>
                <a:latin typeface="Arial"/>
                <a:cs typeface="Arial"/>
              </a:rPr>
              <a:t>care </a:t>
            </a:r>
            <a:r>
              <a:rPr dirty="0" sz="3700" spc="660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dirty="0" sz="3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3700" spc="58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4"/>
              </a:spcBef>
            </a:pPr>
            <a:r>
              <a:rPr dirty="0" sz="3700" spc="430">
                <a:solidFill>
                  <a:srgbClr val="FFFFFF"/>
                </a:solidFill>
                <a:latin typeface="Tahoma"/>
                <a:cs typeface="Tahoma"/>
              </a:rPr>
              <a:t>Peter</a:t>
            </a:r>
            <a:r>
              <a:rPr dirty="0" sz="3700" spc="3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700" spc="560">
                <a:solidFill>
                  <a:srgbClr val="FFFFFF"/>
                </a:solidFill>
                <a:latin typeface="Tahoma"/>
                <a:cs typeface="Tahoma"/>
              </a:rPr>
              <a:t>Andrews</a:t>
            </a:r>
            <a:r>
              <a:rPr dirty="0" sz="3700" spc="3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700" spc="335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3700" spc="3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700" spc="455">
                <a:solidFill>
                  <a:srgbClr val="FFFFFF"/>
                </a:solidFill>
                <a:latin typeface="Tahoma"/>
                <a:cs typeface="Tahoma"/>
              </a:rPr>
              <a:t>Nov</a:t>
            </a:r>
            <a:r>
              <a:rPr dirty="0" sz="3700" spc="3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3700" spc="580">
                <a:solidFill>
                  <a:srgbClr val="FFFFFF"/>
                </a:solidFill>
                <a:latin typeface="Tahoma"/>
                <a:cs typeface="Tahoma"/>
              </a:rPr>
              <a:t>2025</a:t>
            </a:r>
            <a:endParaRPr sz="3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49911" y="3085972"/>
            <a:ext cx="4507230" cy="4102100"/>
          </a:xfrm>
          <a:custGeom>
            <a:avLst/>
            <a:gdLst/>
            <a:ahLst/>
            <a:cxnLst/>
            <a:rect l="l" t="t" r="r" b="b"/>
            <a:pathLst>
              <a:path w="4507230" h="4102100">
                <a:moveTo>
                  <a:pt x="2816707" y="2057082"/>
                </a:moveTo>
                <a:lnTo>
                  <a:pt x="2814409" y="2009013"/>
                </a:lnTo>
                <a:lnTo>
                  <a:pt x="2807665" y="1962226"/>
                </a:lnTo>
                <a:lnTo>
                  <a:pt x="2796692" y="1916925"/>
                </a:lnTo>
                <a:lnTo>
                  <a:pt x="2781693" y="1873326"/>
                </a:lnTo>
                <a:lnTo>
                  <a:pt x="2762872" y="1831619"/>
                </a:lnTo>
                <a:lnTo>
                  <a:pt x="2740456" y="1792046"/>
                </a:lnTo>
                <a:lnTo>
                  <a:pt x="2714650" y="1754797"/>
                </a:lnTo>
                <a:lnTo>
                  <a:pt x="2685656" y="1720100"/>
                </a:lnTo>
                <a:lnTo>
                  <a:pt x="2653703" y="1688147"/>
                </a:lnTo>
                <a:lnTo>
                  <a:pt x="2618994" y="1659166"/>
                </a:lnTo>
                <a:lnTo>
                  <a:pt x="2601404" y="1646986"/>
                </a:lnTo>
                <a:lnTo>
                  <a:pt x="2601404" y="2057082"/>
                </a:lnTo>
                <a:lnTo>
                  <a:pt x="2597670" y="2103247"/>
                </a:lnTo>
                <a:lnTo>
                  <a:pt x="2586863" y="2147049"/>
                </a:lnTo>
                <a:lnTo>
                  <a:pt x="2569565" y="2187918"/>
                </a:lnTo>
                <a:lnTo>
                  <a:pt x="2546388" y="2225256"/>
                </a:lnTo>
                <a:lnTo>
                  <a:pt x="2517902" y="2258453"/>
                </a:lnTo>
                <a:lnTo>
                  <a:pt x="2484704" y="2286952"/>
                </a:lnTo>
                <a:lnTo>
                  <a:pt x="2447391" y="2310142"/>
                </a:lnTo>
                <a:lnTo>
                  <a:pt x="2406548" y="2327427"/>
                </a:lnTo>
                <a:lnTo>
                  <a:pt x="2363152" y="2338146"/>
                </a:lnTo>
                <a:lnTo>
                  <a:pt x="2363965" y="2338146"/>
                </a:lnTo>
                <a:lnTo>
                  <a:pt x="2316619" y="2341969"/>
                </a:lnTo>
                <a:lnTo>
                  <a:pt x="2269248" y="2338146"/>
                </a:lnTo>
                <a:lnTo>
                  <a:pt x="2270061" y="2338146"/>
                </a:lnTo>
                <a:lnTo>
                  <a:pt x="2226640" y="2327427"/>
                </a:lnTo>
                <a:lnTo>
                  <a:pt x="2185784" y="2310142"/>
                </a:lnTo>
                <a:lnTo>
                  <a:pt x="2148446" y="2286952"/>
                </a:lnTo>
                <a:lnTo>
                  <a:pt x="2115235" y="2258453"/>
                </a:lnTo>
                <a:lnTo>
                  <a:pt x="2086749" y="2225256"/>
                </a:lnTo>
                <a:lnTo>
                  <a:pt x="2063559" y="2187918"/>
                </a:lnTo>
                <a:lnTo>
                  <a:pt x="2053755" y="2164727"/>
                </a:lnTo>
                <a:lnTo>
                  <a:pt x="2046274" y="2147049"/>
                </a:lnTo>
                <a:lnTo>
                  <a:pt x="2035467" y="2103247"/>
                </a:lnTo>
                <a:lnTo>
                  <a:pt x="2031733" y="2057082"/>
                </a:lnTo>
                <a:lnTo>
                  <a:pt x="2035467" y="2010968"/>
                </a:lnTo>
                <a:lnTo>
                  <a:pt x="2046274" y="1967217"/>
                </a:lnTo>
                <a:lnTo>
                  <a:pt x="2063559" y="1926386"/>
                </a:lnTo>
                <a:lnTo>
                  <a:pt x="2086749" y="1889086"/>
                </a:lnTo>
                <a:lnTo>
                  <a:pt x="2115235" y="1855901"/>
                </a:lnTo>
                <a:lnTo>
                  <a:pt x="2148446" y="1827428"/>
                </a:lnTo>
                <a:lnTo>
                  <a:pt x="2185784" y="1804250"/>
                </a:lnTo>
                <a:lnTo>
                  <a:pt x="2226640" y="1786953"/>
                </a:lnTo>
                <a:lnTo>
                  <a:pt x="2270455" y="1776145"/>
                </a:lnTo>
                <a:lnTo>
                  <a:pt x="2316619" y="1772412"/>
                </a:lnTo>
                <a:lnTo>
                  <a:pt x="2362758" y="1776145"/>
                </a:lnTo>
                <a:lnTo>
                  <a:pt x="2406548" y="1786953"/>
                </a:lnTo>
                <a:lnTo>
                  <a:pt x="2447391" y="1804250"/>
                </a:lnTo>
                <a:lnTo>
                  <a:pt x="2484704" y="1827428"/>
                </a:lnTo>
                <a:lnTo>
                  <a:pt x="2517902" y="1855901"/>
                </a:lnTo>
                <a:lnTo>
                  <a:pt x="2546388" y="1889086"/>
                </a:lnTo>
                <a:lnTo>
                  <a:pt x="2569565" y="1926386"/>
                </a:lnTo>
                <a:lnTo>
                  <a:pt x="2586863" y="1967217"/>
                </a:lnTo>
                <a:lnTo>
                  <a:pt x="2597670" y="2010968"/>
                </a:lnTo>
                <a:lnTo>
                  <a:pt x="2601404" y="2057082"/>
                </a:lnTo>
                <a:lnTo>
                  <a:pt x="2601404" y="1646986"/>
                </a:lnTo>
                <a:lnTo>
                  <a:pt x="2542159" y="1610944"/>
                </a:lnTo>
                <a:lnTo>
                  <a:pt x="2500439" y="1592122"/>
                </a:lnTo>
                <a:lnTo>
                  <a:pt x="2456827" y="1577124"/>
                </a:lnTo>
                <a:lnTo>
                  <a:pt x="2411501" y="1566151"/>
                </a:lnTo>
                <a:lnTo>
                  <a:pt x="2364702" y="1559407"/>
                </a:lnTo>
                <a:lnTo>
                  <a:pt x="2316619" y="1557108"/>
                </a:lnTo>
                <a:lnTo>
                  <a:pt x="2266111" y="1559648"/>
                </a:lnTo>
                <a:lnTo>
                  <a:pt x="2217039" y="1567091"/>
                </a:lnTo>
                <a:lnTo>
                  <a:pt x="2169642" y="1579194"/>
                </a:lnTo>
                <a:lnTo>
                  <a:pt x="2124176" y="1595716"/>
                </a:lnTo>
                <a:lnTo>
                  <a:pt x="2080869" y="1616405"/>
                </a:lnTo>
                <a:lnTo>
                  <a:pt x="2039988" y="1641017"/>
                </a:lnTo>
                <a:lnTo>
                  <a:pt x="2001748" y="1669300"/>
                </a:lnTo>
                <a:lnTo>
                  <a:pt x="1966417" y="1701012"/>
                </a:lnTo>
                <a:lnTo>
                  <a:pt x="1934210" y="1735899"/>
                </a:lnTo>
                <a:lnTo>
                  <a:pt x="1905393" y="1773720"/>
                </a:lnTo>
                <a:lnTo>
                  <a:pt x="1880209" y="1814233"/>
                </a:lnTo>
                <a:lnTo>
                  <a:pt x="1858873" y="1857184"/>
                </a:lnTo>
                <a:lnTo>
                  <a:pt x="1841665" y="1902333"/>
                </a:lnTo>
                <a:lnTo>
                  <a:pt x="1828800" y="1949424"/>
                </a:lnTo>
                <a:lnTo>
                  <a:pt x="987894" y="1949424"/>
                </a:lnTo>
                <a:lnTo>
                  <a:pt x="975029" y="1902333"/>
                </a:lnTo>
                <a:lnTo>
                  <a:pt x="957821" y="1857184"/>
                </a:lnTo>
                <a:lnTo>
                  <a:pt x="936498" y="1814233"/>
                </a:lnTo>
                <a:lnTo>
                  <a:pt x="911301" y="1773720"/>
                </a:lnTo>
                <a:lnTo>
                  <a:pt x="910297" y="1772412"/>
                </a:lnTo>
                <a:lnTo>
                  <a:pt x="882484" y="1735899"/>
                </a:lnTo>
                <a:lnTo>
                  <a:pt x="850277" y="1701012"/>
                </a:lnTo>
                <a:lnTo>
                  <a:pt x="814946" y="1669300"/>
                </a:lnTo>
                <a:lnTo>
                  <a:pt x="776706" y="1641017"/>
                </a:lnTo>
                <a:lnTo>
                  <a:pt x="776401" y="1640840"/>
                </a:lnTo>
                <a:lnTo>
                  <a:pt x="776401" y="2099462"/>
                </a:lnTo>
                <a:lnTo>
                  <a:pt x="766000" y="2143658"/>
                </a:lnTo>
                <a:lnTo>
                  <a:pt x="749325" y="2185009"/>
                </a:lnTo>
                <a:lnTo>
                  <a:pt x="726897" y="2222881"/>
                </a:lnTo>
                <a:lnTo>
                  <a:pt x="699211" y="2256663"/>
                </a:lnTo>
                <a:lnTo>
                  <a:pt x="666800" y="2285695"/>
                </a:lnTo>
                <a:lnTo>
                  <a:pt x="630161" y="2309380"/>
                </a:lnTo>
                <a:lnTo>
                  <a:pt x="589826" y="2327059"/>
                </a:lnTo>
                <a:lnTo>
                  <a:pt x="546290" y="2338146"/>
                </a:lnTo>
                <a:lnTo>
                  <a:pt x="500075" y="2341969"/>
                </a:lnTo>
                <a:lnTo>
                  <a:pt x="452742" y="2338146"/>
                </a:lnTo>
                <a:lnTo>
                  <a:pt x="453542" y="2338146"/>
                </a:lnTo>
                <a:lnTo>
                  <a:pt x="410159" y="2327427"/>
                </a:lnTo>
                <a:lnTo>
                  <a:pt x="369303" y="2310142"/>
                </a:lnTo>
                <a:lnTo>
                  <a:pt x="331990" y="2286952"/>
                </a:lnTo>
                <a:lnTo>
                  <a:pt x="298792" y="2258453"/>
                </a:lnTo>
                <a:lnTo>
                  <a:pt x="270306" y="2225256"/>
                </a:lnTo>
                <a:lnTo>
                  <a:pt x="247129" y="2187918"/>
                </a:lnTo>
                <a:lnTo>
                  <a:pt x="229844" y="2147049"/>
                </a:lnTo>
                <a:lnTo>
                  <a:pt x="219036" y="2103247"/>
                </a:lnTo>
                <a:lnTo>
                  <a:pt x="215303" y="2057082"/>
                </a:lnTo>
                <a:lnTo>
                  <a:pt x="219036" y="2010968"/>
                </a:lnTo>
                <a:lnTo>
                  <a:pt x="229844" y="1967217"/>
                </a:lnTo>
                <a:lnTo>
                  <a:pt x="247129" y="1926386"/>
                </a:lnTo>
                <a:lnTo>
                  <a:pt x="270306" y="1889086"/>
                </a:lnTo>
                <a:lnTo>
                  <a:pt x="298792" y="1855901"/>
                </a:lnTo>
                <a:lnTo>
                  <a:pt x="331990" y="1827428"/>
                </a:lnTo>
                <a:lnTo>
                  <a:pt x="369303" y="1804250"/>
                </a:lnTo>
                <a:lnTo>
                  <a:pt x="410159" y="1786953"/>
                </a:lnTo>
                <a:lnTo>
                  <a:pt x="453936" y="1776145"/>
                </a:lnTo>
                <a:lnTo>
                  <a:pt x="500075" y="1772412"/>
                </a:lnTo>
                <a:lnTo>
                  <a:pt x="545109" y="1776145"/>
                </a:lnTo>
                <a:lnTo>
                  <a:pt x="545896" y="1776145"/>
                </a:lnTo>
                <a:lnTo>
                  <a:pt x="589813" y="1787321"/>
                </a:lnTo>
                <a:lnTo>
                  <a:pt x="630148" y="1805000"/>
                </a:lnTo>
                <a:lnTo>
                  <a:pt x="666775" y="1828673"/>
                </a:lnTo>
                <a:lnTo>
                  <a:pt x="699185" y="1857692"/>
                </a:lnTo>
                <a:lnTo>
                  <a:pt x="726871" y="1891423"/>
                </a:lnTo>
                <a:lnTo>
                  <a:pt x="749300" y="1929269"/>
                </a:lnTo>
                <a:lnTo>
                  <a:pt x="765987" y="1970570"/>
                </a:lnTo>
                <a:lnTo>
                  <a:pt x="776389" y="2014702"/>
                </a:lnTo>
                <a:lnTo>
                  <a:pt x="772642" y="2024710"/>
                </a:lnTo>
                <a:lnTo>
                  <a:pt x="769874" y="2035136"/>
                </a:lnTo>
                <a:lnTo>
                  <a:pt x="769886" y="2079028"/>
                </a:lnTo>
                <a:lnTo>
                  <a:pt x="776401" y="2099462"/>
                </a:lnTo>
                <a:lnTo>
                  <a:pt x="776401" y="1640840"/>
                </a:lnTo>
                <a:lnTo>
                  <a:pt x="735825" y="1616405"/>
                </a:lnTo>
                <a:lnTo>
                  <a:pt x="692518" y="1595716"/>
                </a:lnTo>
                <a:lnTo>
                  <a:pt x="647052" y="1579194"/>
                </a:lnTo>
                <a:lnTo>
                  <a:pt x="599668" y="1567091"/>
                </a:lnTo>
                <a:lnTo>
                  <a:pt x="550595" y="1559648"/>
                </a:lnTo>
                <a:lnTo>
                  <a:pt x="500075" y="1557108"/>
                </a:lnTo>
                <a:lnTo>
                  <a:pt x="451993" y="1559407"/>
                </a:lnTo>
                <a:lnTo>
                  <a:pt x="405193" y="1566151"/>
                </a:lnTo>
                <a:lnTo>
                  <a:pt x="359867" y="1577124"/>
                </a:lnTo>
                <a:lnTo>
                  <a:pt x="316255" y="1592122"/>
                </a:lnTo>
                <a:lnTo>
                  <a:pt x="274548" y="1610944"/>
                </a:lnTo>
                <a:lnTo>
                  <a:pt x="234962" y="1633359"/>
                </a:lnTo>
                <a:lnTo>
                  <a:pt x="197700" y="1659166"/>
                </a:lnTo>
                <a:lnTo>
                  <a:pt x="162991" y="1688147"/>
                </a:lnTo>
                <a:lnTo>
                  <a:pt x="131038" y="1720100"/>
                </a:lnTo>
                <a:lnTo>
                  <a:pt x="102057" y="1754797"/>
                </a:lnTo>
                <a:lnTo>
                  <a:pt x="76250" y="1792046"/>
                </a:lnTo>
                <a:lnTo>
                  <a:pt x="53822" y="1831619"/>
                </a:lnTo>
                <a:lnTo>
                  <a:pt x="35013" y="1873326"/>
                </a:lnTo>
                <a:lnTo>
                  <a:pt x="20002" y="1916925"/>
                </a:lnTo>
                <a:lnTo>
                  <a:pt x="9029" y="1962226"/>
                </a:lnTo>
                <a:lnTo>
                  <a:pt x="2286" y="2009013"/>
                </a:lnTo>
                <a:lnTo>
                  <a:pt x="2197" y="2010968"/>
                </a:lnTo>
                <a:lnTo>
                  <a:pt x="0" y="2057082"/>
                </a:lnTo>
                <a:lnTo>
                  <a:pt x="2286" y="2105177"/>
                </a:lnTo>
                <a:lnTo>
                  <a:pt x="9029" y="2152002"/>
                </a:lnTo>
                <a:lnTo>
                  <a:pt x="20002" y="2197328"/>
                </a:lnTo>
                <a:lnTo>
                  <a:pt x="35013" y="2240965"/>
                </a:lnTo>
                <a:lnTo>
                  <a:pt x="53822" y="2282685"/>
                </a:lnTo>
                <a:lnTo>
                  <a:pt x="76250" y="2322284"/>
                </a:lnTo>
                <a:lnTo>
                  <a:pt x="102057" y="2359545"/>
                </a:lnTo>
                <a:lnTo>
                  <a:pt x="131038" y="2394254"/>
                </a:lnTo>
                <a:lnTo>
                  <a:pt x="162991" y="2426220"/>
                </a:lnTo>
                <a:lnTo>
                  <a:pt x="197700" y="2455214"/>
                </a:lnTo>
                <a:lnTo>
                  <a:pt x="234962" y="2481021"/>
                </a:lnTo>
                <a:lnTo>
                  <a:pt x="274548" y="2503436"/>
                </a:lnTo>
                <a:lnTo>
                  <a:pt x="316255" y="2522258"/>
                </a:lnTo>
                <a:lnTo>
                  <a:pt x="359867" y="2537256"/>
                </a:lnTo>
                <a:lnTo>
                  <a:pt x="405193" y="2548242"/>
                </a:lnTo>
                <a:lnTo>
                  <a:pt x="451993" y="2554986"/>
                </a:lnTo>
                <a:lnTo>
                  <a:pt x="500075" y="2557272"/>
                </a:lnTo>
                <a:lnTo>
                  <a:pt x="550595" y="2554744"/>
                </a:lnTo>
                <a:lnTo>
                  <a:pt x="599681" y="2547289"/>
                </a:lnTo>
                <a:lnTo>
                  <a:pt x="647077" y="2535186"/>
                </a:lnTo>
                <a:lnTo>
                  <a:pt x="692543" y="2518651"/>
                </a:lnTo>
                <a:lnTo>
                  <a:pt x="735838" y="2497963"/>
                </a:lnTo>
                <a:lnTo>
                  <a:pt x="776732" y="2473337"/>
                </a:lnTo>
                <a:lnTo>
                  <a:pt x="814971" y="2445042"/>
                </a:lnTo>
                <a:lnTo>
                  <a:pt x="850303" y="2413317"/>
                </a:lnTo>
                <a:lnTo>
                  <a:pt x="882510" y="2378405"/>
                </a:lnTo>
                <a:lnTo>
                  <a:pt x="910247" y="2341969"/>
                </a:lnTo>
                <a:lnTo>
                  <a:pt x="911326" y="2340559"/>
                </a:lnTo>
                <a:lnTo>
                  <a:pt x="936510" y="2300020"/>
                </a:lnTo>
                <a:lnTo>
                  <a:pt x="957834" y="2257044"/>
                </a:lnTo>
                <a:lnTo>
                  <a:pt x="975055" y="2211857"/>
                </a:lnTo>
                <a:lnTo>
                  <a:pt x="987907" y="2164727"/>
                </a:lnTo>
                <a:lnTo>
                  <a:pt x="1828787" y="2164727"/>
                </a:lnTo>
                <a:lnTo>
                  <a:pt x="1841639" y="2211857"/>
                </a:lnTo>
                <a:lnTo>
                  <a:pt x="1858860" y="2257044"/>
                </a:lnTo>
                <a:lnTo>
                  <a:pt x="1880184" y="2300020"/>
                </a:lnTo>
                <a:lnTo>
                  <a:pt x="1905368" y="2340559"/>
                </a:lnTo>
                <a:lnTo>
                  <a:pt x="1934197" y="2378405"/>
                </a:lnTo>
                <a:lnTo>
                  <a:pt x="1966391" y="2413317"/>
                </a:lnTo>
                <a:lnTo>
                  <a:pt x="2001723" y="2445042"/>
                </a:lnTo>
                <a:lnTo>
                  <a:pt x="2039962" y="2473337"/>
                </a:lnTo>
                <a:lnTo>
                  <a:pt x="2080856" y="2497963"/>
                </a:lnTo>
                <a:lnTo>
                  <a:pt x="2124151" y="2518651"/>
                </a:lnTo>
                <a:lnTo>
                  <a:pt x="2169630" y="2535186"/>
                </a:lnTo>
                <a:lnTo>
                  <a:pt x="2217026" y="2547289"/>
                </a:lnTo>
                <a:lnTo>
                  <a:pt x="2266099" y="2554744"/>
                </a:lnTo>
                <a:lnTo>
                  <a:pt x="2316619" y="2557272"/>
                </a:lnTo>
                <a:lnTo>
                  <a:pt x="2364702" y="2554986"/>
                </a:lnTo>
                <a:lnTo>
                  <a:pt x="2411501" y="2548242"/>
                </a:lnTo>
                <a:lnTo>
                  <a:pt x="2456827" y="2537256"/>
                </a:lnTo>
                <a:lnTo>
                  <a:pt x="2500439" y="2522258"/>
                </a:lnTo>
                <a:lnTo>
                  <a:pt x="2542159" y="2503436"/>
                </a:lnTo>
                <a:lnTo>
                  <a:pt x="2581745" y="2481021"/>
                </a:lnTo>
                <a:lnTo>
                  <a:pt x="2618994" y="2455214"/>
                </a:lnTo>
                <a:lnTo>
                  <a:pt x="2653703" y="2426220"/>
                </a:lnTo>
                <a:lnTo>
                  <a:pt x="2685656" y="2394254"/>
                </a:lnTo>
                <a:lnTo>
                  <a:pt x="2714650" y="2359545"/>
                </a:lnTo>
                <a:lnTo>
                  <a:pt x="2726817" y="2341969"/>
                </a:lnTo>
                <a:lnTo>
                  <a:pt x="2740456" y="2322284"/>
                </a:lnTo>
                <a:lnTo>
                  <a:pt x="2762872" y="2282685"/>
                </a:lnTo>
                <a:lnTo>
                  <a:pt x="2781693" y="2240965"/>
                </a:lnTo>
                <a:lnTo>
                  <a:pt x="2796692" y="2197328"/>
                </a:lnTo>
                <a:lnTo>
                  <a:pt x="2807665" y="2152002"/>
                </a:lnTo>
                <a:lnTo>
                  <a:pt x="2814409" y="2105177"/>
                </a:lnTo>
                <a:lnTo>
                  <a:pt x="2814497" y="2103247"/>
                </a:lnTo>
                <a:lnTo>
                  <a:pt x="2816707" y="2057082"/>
                </a:lnTo>
                <a:close/>
              </a:path>
              <a:path w="4507230" h="4102100">
                <a:moveTo>
                  <a:pt x="4506684" y="2044700"/>
                </a:moveTo>
                <a:lnTo>
                  <a:pt x="4504385" y="2006600"/>
                </a:lnTo>
                <a:lnTo>
                  <a:pt x="4497654" y="1955800"/>
                </a:lnTo>
                <a:lnTo>
                  <a:pt x="4486668" y="1905000"/>
                </a:lnTo>
                <a:lnTo>
                  <a:pt x="4471670" y="1866900"/>
                </a:lnTo>
                <a:lnTo>
                  <a:pt x="4452848" y="1828800"/>
                </a:lnTo>
                <a:lnTo>
                  <a:pt x="4430433" y="1790700"/>
                </a:lnTo>
                <a:lnTo>
                  <a:pt x="4413224" y="1765300"/>
                </a:lnTo>
                <a:lnTo>
                  <a:pt x="4404626" y="1752600"/>
                </a:lnTo>
                <a:lnTo>
                  <a:pt x="4375632" y="1714500"/>
                </a:lnTo>
                <a:lnTo>
                  <a:pt x="4343679" y="1676400"/>
                </a:lnTo>
                <a:lnTo>
                  <a:pt x="4308970" y="1651000"/>
                </a:lnTo>
                <a:lnTo>
                  <a:pt x="4291381" y="1639011"/>
                </a:lnTo>
                <a:lnTo>
                  <a:pt x="4291381" y="2044700"/>
                </a:lnTo>
                <a:lnTo>
                  <a:pt x="4287647" y="2095500"/>
                </a:lnTo>
                <a:lnTo>
                  <a:pt x="4276839" y="2146300"/>
                </a:lnTo>
                <a:lnTo>
                  <a:pt x="4259542" y="2184400"/>
                </a:lnTo>
                <a:lnTo>
                  <a:pt x="4236364" y="2222500"/>
                </a:lnTo>
                <a:lnTo>
                  <a:pt x="4207878" y="2247900"/>
                </a:lnTo>
                <a:lnTo>
                  <a:pt x="4174680" y="2286000"/>
                </a:lnTo>
                <a:lnTo>
                  <a:pt x="4137368" y="2298700"/>
                </a:lnTo>
                <a:lnTo>
                  <a:pt x="4096524" y="2324100"/>
                </a:lnTo>
                <a:lnTo>
                  <a:pt x="4052735" y="2336800"/>
                </a:lnTo>
                <a:lnTo>
                  <a:pt x="3960431" y="2336800"/>
                </a:lnTo>
                <a:lnTo>
                  <a:pt x="3916629" y="2324100"/>
                </a:lnTo>
                <a:lnTo>
                  <a:pt x="3875760" y="2298700"/>
                </a:lnTo>
                <a:lnTo>
                  <a:pt x="3838422" y="2286000"/>
                </a:lnTo>
                <a:lnTo>
                  <a:pt x="3805224" y="2247900"/>
                </a:lnTo>
                <a:lnTo>
                  <a:pt x="3776726" y="2222500"/>
                </a:lnTo>
                <a:lnTo>
                  <a:pt x="3753548" y="2184400"/>
                </a:lnTo>
                <a:lnTo>
                  <a:pt x="3736251" y="2146300"/>
                </a:lnTo>
                <a:lnTo>
                  <a:pt x="3725443" y="2095500"/>
                </a:lnTo>
                <a:lnTo>
                  <a:pt x="3721709" y="2044700"/>
                </a:lnTo>
                <a:lnTo>
                  <a:pt x="3725443" y="2006600"/>
                </a:lnTo>
                <a:lnTo>
                  <a:pt x="3736251" y="1955800"/>
                </a:lnTo>
                <a:lnTo>
                  <a:pt x="3753548" y="1917700"/>
                </a:lnTo>
                <a:lnTo>
                  <a:pt x="3776726" y="1879600"/>
                </a:lnTo>
                <a:lnTo>
                  <a:pt x="3805224" y="1854200"/>
                </a:lnTo>
                <a:lnTo>
                  <a:pt x="3838422" y="1816100"/>
                </a:lnTo>
                <a:lnTo>
                  <a:pt x="3875760" y="1803400"/>
                </a:lnTo>
                <a:lnTo>
                  <a:pt x="3916629" y="1778000"/>
                </a:lnTo>
                <a:lnTo>
                  <a:pt x="3960431" y="1765300"/>
                </a:lnTo>
                <a:lnTo>
                  <a:pt x="4052735" y="1765300"/>
                </a:lnTo>
                <a:lnTo>
                  <a:pt x="4096524" y="1778000"/>
                </a:lnTo>
                <a:lnTo>
                  <a:pt x="4137368" y="1803400"/>
                </a:lnTo>
                <a:lnTo>
                  <a:pt x="4174680" y="1816100"/>
                </a:lnTo>
                <a:lnTo>
                  <a:pt x="4207878" y="1854200"/>
                </a:lnTo>
                <a:lnTo>
                  <a:pt x="4236364" y="1879600"/>
                </a:lnTo>
                <a:lnTo>
                  <a:pt x="4259542" y="1917700"/>
                </a:lnTo>
                <a:lnTo>
                  <a:pt x="4276839" y="1955800"/>
                </a:lnTo>
                <a:lnTo>
                  <a:pt x="4287647" y="2006600"/>
                </a:lnTo>
                <a:lnTo>
                  <a:pt x="4291381" y="2044700"/>
                </a:lnTo>
                <a:lnTo>
                  <a:pt x="4291381" y="1639011"/>
                </a:lnTo>
                <a:lnTo>
                  <a:pt x="4271721" y="1625600"/>
                </a:lnTo>
                <a:lnTo>
                  <a:pt x="4251922" y="1612900"/>
                </a:lnTo>
                <a:lnTo>
                  <a:pt x="4232135" y="1600200"/>
                </a:lnTo>
                <a:lnTo>
                  <a:pt x="4190428" y="1587500"/>
                </a:lnTo>
                <a:lnTo>
                  <a:pt x="4146804" y="1574800"/>
                </a:lnTo>
                <a:lnTo>
                  <a:pt x="4054678" y="1549400"/>
                </a:lnTo>
                <a:lnTo>
                  <a:pt x="3958310" y="1549400"/>
                </a:lnTo>
                <a:lnTo>
                  <a:pt x="3866210" y="1574800"/>
                </a:lnTo>
                <a:lnTo>
                  <a:pt x="3822611" y="1587500"/>
                </a:lnTo>
                <a:lnTo>
                  <a:pt x="3780790" y="1612900"/>
                </a:lnTo>
                <a:lnTo>
                  <a:pt x="2945955" y="889000"/>
                </a:lnTo>
                <a:lnTo>
                  <a:pt x="2814142" y="774700"/>
                </a:lnTo>
                <a:lnTo>
                  <a:pt x="2755557" y="723900"/>
                </a:lnTo>
                <a:lnTo>
                  <a:pt x="2776397" y="685800"/>
                </a:lnTo>
                <a:lnTo>
                  <a:pt x="2793377" y="635000"/>
                </a:lnTo>
                <a:lnTo>
                  <a:pt x="2806039" y="596900"/>
                </a:lnTo>
                <a:lnTo>
                  <a:pt x="2813964" y="546100"/>
                </a:lnTo>
                <a:lnTo>
                  <a:pt x="2816707" y="495300"/>
                </a:lnTo>
                <a:lnTo>
                  <a:pt x="2814409" y="444500"/>
                </a:lnTo>
                <a:lnTo>
                  <a:pt x="2807665" y="393700"/>
                </a:lnTo>
                <a:lnTo>
                  <a:pt x="2796692" y="355600"/>
                </a:lnTo>
                <a:lnTo>
                  <a:pt x="2781693" y="304800"/>
                </a:lnTo>
                <a:lnTo>
                  <a:pt x="2762872" y="266700"/>
                </a:lnTo>
                <a:lnTo>
                  <a:pt x="2740456" y="228600"/>
                </a:lnTo>
                <a:lnTo>
                  <a:pt x="2723248" y="203200"/>
                </a:lnTo>
                <a:lnTo>
                  <a:pt x="2714650" y="190500"/>
                </a:lnTo>
                <a:lnTo>
                  <a:pt x="2685656" y="152400"/>
                </a:lnTo>
                <a:lnTo>
                  <a:pt x="2653703" y="127000"/>
                </a:lnTo>
                <a:lnTo>
                  <a:pt x="2618994" y="101600"/>
                </a:lnTo>
                <a:lnTo>
                  <a:pt x="2601404" y="89611"/>
                </a:lnTo>
                <a:lnTo>
                  <a:pt x="2601404" y="495300"/>
                </a:lnTo>
                <a:lnTo>
                  <a:pt x="2597670" y="546100"/>
                </a:lnTo>
                <a:lnTo>
                  <a:pt x="2586863" y="584200"/>
                </a:lnTo>
                <a:lnTo>
                  <a:pt x="2569565" y="622300"/>
                </a:lnTo>
                <a:lnTo>
                  <a:pt x="2546388" y="660400"/>
                </a:lnTo>
                <a:lnTo>
                  <a:pt x="2517902" y="698500"/>
                </a:lnTo>
                <a:lnTo>
                  <a:pt x="2484704" y="723900"/>
                </a:lnTo>
                <a:lnTo>
                  <a:pt x="2447391" y="749300"/>
                </a:lnTo>
                <a:lnTo>
                  <a:pt x="2406548" y="762000"/>
                </a:lnTo>
                <a:lnTo>
                  <a:pt x="2362758" y="774700"/>
                </a:lnTo>
                <a:lnTo>
                  <a:pt x="2270455" y="774700"/>
                </a:lnTo>
                <a:lnTo>
                  <a:pt x="2226640" y="762000"/>
                </a:lnTo>
                <a:lnTo>
                  <a:pt x="2185784" y="749300"/>
                </a:lnTo>
                <a:lnTo>
                  <a:pt x="2148446" y="723900"/>
                </a:lnTo>
                <a:lnTo>
                  <a:pt x="2115235" y="698500"/>
                </a:lnTo>
                <a:lnTo>
                  <a:pt x="2086749" y="660400"/>
                </a:lnTo>
                <a:lnTo>
                  <a:pt x="2063559" y="622300"/>
                </a:lnTo>
                <a:lnTo>
                  <a:pt x="2046274" y="584200"/>
                </a:lnTo>
                <a:lnTo>
                  <a:pt x="2035467" y="546100"/>
                </a:lnTo>
                <a:lnTo>
                  <a:pt x="2031733" y="495300"/>
                </a:lnTo>
                <a:lnTo>
                  <a:pt x="2035467" y="444500"/>
                </a:lnTo>
                <a:lnTo>
                  <a:pt x="2046274" y="406400"/>
                </a:lnTo>
                <a:lnTo>
                  <a:pt x="2063559" y="368300"/>
                </a:lnTo>
                <a:lnTo>
                  <a:pt x="2086749" y="330200"/>
                </a:lnTo>
                <a:lnTo>
                  <a:pt x="2115235" y="292100"/>
                </a:lnTo>
                <a:lnTo>
                  <a:pt x="2148446" y="266700"/>
                </a:lnTo>
                <a:lnTo>
                  <a:pt x="2185784" y="241300"/>
                </a:lnTo>
                <a:lnTo>
                  <a:pt x="2226640" y="228600"/>
                </a:lnTo>
                <a:lnTo>
                  <a:pt x="2270455" y="215900"/>
                </a:lnTo>
                <a:lnTo>
                  <a:pt x="2316619" y="203200"/>
                </a:lnTo>
                <a:lnTo>
                  <a:pt x="2362758" y="215900"/>
                </a:lnTo>
                <a:lnTo>
                  <a:pt x="2406548" y="228600"/>
                </a:lnTo>
                <a:lnTo>
                  <a:pt x="2447391" y="241300"/>
                </a:lnTo>
                <a:lnTo>
                  <a:pt x="2484704" y="266700"/>
                </a:lnTo>
                <a:lnTo>
                  <a:pt x="2517902" y="292100"/>
                </a:lnTo>
                <a:lnTo>
                  <a:pt x="2546388" y="330200"/>
                </a:lnTo>
                <a:lnTo>
                  <a:pt x="2569565" y="368300"/>
                </a:lnTo>
                <a:lnTo>
                  <a:pt x="2586863" y="406400"/>
                </a:lnTo>
                <a:lnTo>
                  <a:pt x="2597670" y="444500"/>
                </a:lnTo>
                <a:lnTo>
                  <a:pt x="2601404" y="495300"/>
                </a:lnTo>
                <a:lnTo>
                  <a:pt x="2601404" y="89611"/>
                </a:lnTo>
                <a:lnTo>
                  <a:pt x="2542159" y="50800"/>
                </a:lnTo>
                <a:lnTo>
                  <a:pt x="2500439" y="25400"/>
                </a:lnTo>
                <a:lnTo>
                  <a:pt x="2456827" y="12700"/>
                </a:lnTo>
                <a:lnTo>
                  <a:pt x="2411501" y="0"/>
                </a:lnTo>
                <a:lnTo>
                  <a:pt x="2221700" y="0"/>
                </a:lnTo>
                <a:lnTo>
                  <a:pt x="2176373" y="12700"/>
                </a:lnTo>
                <a:lnTo>
                  <a:pt x="2132736" y="25400"/>
                </a:lnTo>
                <a:lnTo>
                  <a:pt x="2091016" y="50800"/>
                </a:lnTo>
                <a:lnTo>
                  <a:pt x="2051418" y="76200"/>
                </a:lnTo>
                <a:lnTo>
                  <a:pt x="2014156" y="101600"/>
                </a:lnTo>
                <a:lnTo>
                  <a:pt x="1979434" y="127000"/>
                </a:lnTo>
                <a:lnTo>
                  <a:pt x="1947481" y="152400"/>
                </a:lnTo>
                <a:lnTo>
                  <a:pt x="1918487" y="190500"/>
                </a:lnTo>
                <a:lnTo>
                  <a:pt x="1892681" y="228600"/>
                </a:lnTo>
                <a:lnTo>
                  <a:pt x="1870265" y="266700"/>
                </a:lnTo>
                <a:lnTo>
                  <a:pt x="1851444" y="304800"/>
                </a:lnTo>
                <a:lnTo>
                  <a:pt x="1836445" y="355600"/>
                </a:lnTo>
                <a:lnTo>
                  <a:pt x="1825459" y="393700"/>
                </a:lnTo>
                <a:lnTo>
                  <a:pt x="1818716" y="444500"/>
                </a:lnTo>
                <a:lnTo>
                  <a:pt x="1816430" y="495300"/>
                </a:lnTo>
                <a:lnTo>
                  <a:pt x="1818716" y="546100"/>
                </a:lnTo>
                <a:lnTo>
                  <a:pt x="1825459" y="584200"/>
                </a:lnTo>
                <a:lnTo>
                  <a:pt x="1836445" y="635000"/>
                </a:lnTo>
                <a:lnTo>
                  <a:pt x="1851444" y="673100"/>
                </a:lnTo>
                <a:lnTo>
                  <a:pt x="1870265" y="723900"/>
                </a:lnTo>
                <a:lnTo>
                  <a:pt x="1892681" y="762000"/>
                </a:lnTo>
                <a:lnTo>
                  <a:pt x="1918487" y="800100"/>
                </a:lnTo>
                <a:lnTo>
                  <a:pt x="1947481" y="825500"/>
                </a:lnTo>
                <a:lnTo>
                  <a:pt x="1979434" y="863600"/>
                </a:lnTo>
                <a:lnTo>
                  <a:pt x="2014156" y="889000"/>
                </a:lnTo>
                <a:lnTo>
                  <a:pt x="2051418" y="914400"/>
                </a:lnTo>
                <a:lnTo>
                  <a:pt x="2091016" y="939800"/>
                </a:lnTo>
                <a:lnTo>
                  <a:pt x="2132736" y="965200"/>
                </a:lnTo>
                <a:lnTo>
                  <a:pt x="2176373" y="977900"/>
                </a:lnTo>
                <a:lnTo>
                  <a:pt x="2221700" y="990600"/>
                </a:lnTo>
                <a:lnTo>
                  <a:pt x="2372055" y="990600"/>
                </a:lnTo>
                <a:lnTo>
                  <a:pt x="2477033" y="965200"/>
                </a:lnTo>
                <a:lnTo>
                  <a:pt x="2526042" y="952500"/>
                </a:lnTo>
                <a:lnTo>
                  <a:pt x="2572372" y="927100"/>
                </a:lnTo>
                <a:lnTo>
                  <a:pt x="2615781" y="889000"/>
                </a:lnTo>
                <a:lnTo>
                  <a:pt x="3612553" y="1752600"/>
                </a:lnTo>
                <a:lnTo>
                  <a:pt x="3586035" y="1778000"/>
                </a:lnTo>
                <a:lnTo>
                  <a:pt x="3562845" y="1828800"/>
                </a:lnTo>
                <a:lnTo>
                  <a:pt x="3543262" y="1866900"/>
                </a:lnTo>
                <a:lnTo>
                  <a:pt x="3527552" y="1905000"/>
                </a:lnTo>
                <a:lnTo>
                  <a:pt x="3515982" y="1955800"/>
                </a:lnTo>
                <a:lnTo>
                  <a:pt x="3508845" y="2006600"/>
                </a:lnTo>
                <a:lnTo>
                  <a:pt x="3506406" y="2044700"/>
                </a:lnTo>
                <a:lnTo>
                  <a:pt x="3508845" y="2095500"/>
                </a:lnTo>
                <a:lnTo>
                  <a:pt x="3515982" y="2146300"/>
                </a:lnTo>
                <a:lnTo>
                  <a:pt x="3527552" y="2197100"/>
                </a:lnTo>
                <a:lnTo>
                  <a:pt x="3543274" y="2235200"/>
                </a:lnTo>
                <a:lnTo>
                  <a:pt x="3562870" y="2273300"/>
                </a:lnTo>
                <a:lnTo>
                  <a:pt x="3586061" y="2311400"/>
                </a:lnTo>
                <a:lnTo>
                  <a:pt x="3612578" y="2349500"/>
                </a:lnTo>
                <a:lnTo>
                  <a:pt x="2615857" y="3213100"/>
                </a:lnTo>
                <a:lnTo>
                  <a:pt x="2601404" y="3200425"/>
                </a:lnTo>
                <a:lnTo>
                  <a:pt x="2601404" y="3606800"/>
                </a:lnTo>
                <a:lnTo>
                  <a:pt x="2597670" y="3657600"/>
                </a:lnTo>
                <a:lnTo>
                  <a:pt x="2586863" y="3695700"/>
                </a:lnTo>
                <a:lnTo>
                  <a:pt x="2569565" y="3733800"/>
                </a:lnTo>
                <a:lnTo>
                  <a:pt x="2546388" y="3771900"/>
                </a:lnTo>
                <a:lnTo>
                  <a:pt x="2517902" y="3810000"/>
                </a:lnTo>
                <a:lnTo>
                  <a:pt x="2484704" y="3835400"/>
                </a:lnTo>
                <a:lnTo>
                  <a:pt x="2447391" y="3860800"/>
                </a:lnTo>
                <a:lnTo>
                  <a:pt x="2406548" y="3873500"/>
                </a:lnTo>
                <a:lnTo>
                  <a:pt x="2362758" y="3886200"/>
                </a:lnTo>
                <a:lnTo>
                  <a:pt x="2316619" y="3898900"/>
                </a:lnTo>
                <a:lnTo>
                  <a:pt x="2270455" y="3886200"/>
                </a:lnTo>
                <a:lnTo>
                  <a:pt x="2226640" y="3873500"/>
                </a:lnTo>
                <a:lnTo>
                  <a:pt x="2185784" y="3860800"/>
                </a:lnTo>
                <a:lnTo>
                  <a:pt x="2148446" y="3835400"/>
                </a:lnTo>
                <a:lnTo>
                  <a:pt x="2115235" y="3810000"/>
                </a:lnTo>
                <a:lnTo>
                  <a:pt x="2086749" y="3771900"/>
                </a:lnTo>
                <a:lnTo>
                  <a:pt x="2063559" y="3733800"/>
                </a:lnTo>
                <a:lnTo>
                  <a:pt x="2046274" y="3695700"/>
                </a:lnTo>
                <a:lnTo>
                  <a:pt x="2035467" y="3657600"/>
                </a:lnTo>
                <a:lnTo>
                  <a:pt x="2031733" y="3606800"/>
                </a:lnTo>
                <a:lnTo>
                  <a:pt x="2035467" y="3556000"/>
                </a:lnTo>
                <a:lnTo>
                  <a:pt x="2046274" y="3517900"/>
                </a:lnTo>
                <a:lnTo>
                  <a:pt x="2063559" y="3479800"/>
                </a:lnTo>
                <a:lnTo>
                  <a:pt x="2086749" y="3441700"/>
                </a:lnTo>
                <a:lnTo>
                  <a:pt x="2115235" y="3403600"/>
                </a:lnTo>
                <a:lnTo>
                  <a:pt x="2148446" y="3378200"/>
                </a:lnTo>
                <a:lnTo>
                  <a:pt x="2185784" y="3352800"/>
                </a:lnTo>
                <a:lnTo>
                  <a:pt x="2226640" y="3340100"/>
                </a:lnTo>
                <a:lnTo>
                  <a:pt x="2270455" y="3327400"/>
                </a:lnTo>
                <a:lnTo>
                  <a:pt x="2362758" y="3327400"/>
                </a:lnTo>
                <a:lnTo>
                  <a:pt x="2406548" y="3340100"/>
                </a:lnTo>
                <a:lnTo>
                  <a:pt x="2447391" y="3352800"/>
                </a:lnTo>
                <a:lnTo>
                  <a:pt x="2484704" y="3378200"/>
                </a:lnTo>
                <a:lnTo>
                  <a:pt x="2517902" y="3403600"/>
                </a:lnTo>
                <a:lnTo>
                  <a:pt x="2546388" y="3441700"/>
                </a:lnTo>
                <a:lnTo>
                  <a:pt x="2569565" y="3479800"/>
                </a:lnTo>
                <a:lnTo>
                  <a:pt x="2586863" y="3517900"/>
                </a:lnTo>
                <a:lnTo>
                  <a:pt x="2597670" y="3556000"/>
                </a:lnTo>
                <a:lnTo>
                  <a:pt x="2601404" y="3606800"/>
                </a:lnTo>
                <a:lnTo>
                  <a:pt x="2601404" y="3200425"/>
                </a:lnTo>
                <a:lnTo>
                  <a:pt x="2572448" y="3175000"/>
                </a:lnTo>
                <a:lnTo>
                  <a:pt x="2526106" y="3149600"/>
                </a:lnTo>
                <a:lnTo>
                  <a:pt x="2477084" y="3136900"/>
                </a:lnTo>
                <a:lnTo>
                  <a:pt x="2372080" y="3111500"/>
                </a:lnTo>
                <a:lnTo>
                  <a:pt x="2221700" y="3111500"/>
                </a:lnTo>
                <a:lnTo>
                  <a:pt x="2176373" y="3124200"/>
                </a:lnTo>
                <a:lnTo>
                  <a:pt x="2132736" y="3136900"/>
                </a:lnTo>
                <a:lnTo>
                  <a:pt x="2091016" y="3162300"/>
                </a:lnTo>
                <a:lnTo>
                  <a:pt x="2051418" y="3187700"/>
                </a:lnTo>
                <a:lnTo>
                  <a:pt x="2014156" y="3213100"/>
                </a:lnTo>
                <a:lnTo>
                  <a:pt x="1979434" y="3238500"/>
                </a:lnTo>
                <a:lnTo>
                  <a:pt x="1947481" y="3276600"/>
                </a:lnTo>
                <a:lnTo>
                  <a:pt x="1918487" y="3302000"/>
                </a:lnTo>
                <a:lnTo>
                  <a:pt x="1892681" y="3340100"/>
                </a:lnTo>
                <a:lnTo>
                  <a:pt x="1870265" y="3378200"/>
                </a:lnTo>
                <a:lnTo>
                  <a:pt x="1851444" y="3429000"/>
                </a:lnTo>
                <a:lnTo>
                  <a:pt x="1836445" y="3467100"/>
                </a:lnTo>
                <a:lnTo>
                  <a:pt x="1825459" y="3517900"/>
                </a:lnTo>
                <a:lnTo>
                  <a:pt x="1818716" y="3556000"/>
                </a:lnTo>
                <a:lnTo>
                  <a:pt x="1816430" y="3606800"/>
                </a:lnTo>
                <a:lnTo>
                  <a:pt x="1818716" y="3657600"/>
                </a:lnTo>
                <a:lnTo>
                  <a:pt x="1825459" y="3708400"/>
                </a:lnTo>
                <a:lnTo>
                  <a:pt x="1836445" y="3746500"/>
                </a:lnTo>
                <a:lnTo>
                  <a:pt x="1851444" y="3797300"/>
                </a:lnTo>
                <a:lnTo>
                  <a:pt x="1870265" y="3835400"/>
                </a:lnTo>
                <a:lnTo>
                  <a:pt x="1892681" y="3873500"/>
                </a:lnTo>
                <a:lnTo>
                  <a:pt x="1918487" y="3911600"/>
                </a:lnTo>
                <a:lnTo>
                  <a:pt x="1947481" y="3949700"/>
                </a:lnTo>
                <a:lnTo>
                  <a:pt x="1979434" y="3975100"/>
                </a:lnTo>
                <a:lnTo>
                  <a:pt x="2014156" y="4000500"/>
                </a:lnTo>
                <a:lnTo>
                  <a:pt x="2051418" y="4025900"/>
                </a:lnTo>
                <a:lnTo>
                  <a:pt x="2091016" y="4051300"/>
                </a:lnTo>
                <a:lnTo>
                  <a:pt x="2132736" y="4076700"/>
                </a:lnTo>
                <a:lnTo>
                  <a:pt x="2176373" y="4089400"/>
                </a:lnTo>
                <a:lnTo>
                  <a:pt x="2221700" y="4102100"/>
                </a:lnTo>
                <a:lnTo>
                  <a:pt x="2411501" y="4102100"/>
                </a:lnTo>
                <a:lnTo>
                  <a:pt x="2456827" y="4089400"/>
                </a:lnTo>
                <a:lnTo>
                  <a:pt x="2500439" y="4076700"/>
                </a:lnTo>
                <a:lnTo>
                  <a:pt x="2542159" y="4051300"/>
                </a:lnTo>
                <a:lnTo>
                  <a:pt x="2581745" y="4025900"/>
                </a:lnTo>
                <a:lnTo>
                  <a:pt x="2618994" y="4000500"/>
                </a:lnTo>
                <a:lnTo>
                  <a:pt x="2653703" y="3975100"/>
                </a:lnTo>
                <a:lnTo>
                  <a:pt x="2685656" y="3949700"/>
                </a:lnTo>
                <a:lnTo>
                  <a:pt x="2714650" y="3911600"/>
                </a:lnTo>
                <a:lnTo>
                  <a:pt x="2723248" y="3898900"/>
                </a:lnTo>
                <a:lnTo>
                  <a:pt x="2740456" y="3873500"/>
                </a:lnTo>
                <a:lnTo>
                  <a:pt x="2762872" y="3835400"/>
                </a:lnTo>
                <a:lnTo>
                  <a:pt x="2781693" y="3797300"/>
                </a:lnTo>
                <a:lnTo>
                  <a:pt x="2796692" y="3746500"/>
                </a:lnTo>
                <a:lnTo>
                  <a:pt x="2807665" y="3708400"/>
                </a:lnTo>
                <a:lnTo>
                  <a:pt x="2814409" y="3657600"/>
                </a:lnTo>
                <a:lnTo>
                  <a:pt x="2816707" y="3606800"/>
                </a:lnTo>
                <a:lnTo>
                  <a:pt x="2813964" y="3556000"/>
                </a:lnTo>
                <a:lnTo>
                  <a:pt x="2806052" y="3505200"/>
                </a:lnTo>
                <a:lnTo>
                  <a:pt x="2793403" y="3467100"/>
                </a:lnTo>
                <a:lnTo>
                  <a:pt x="2776436" y="3416300"/>
                </a:lnTo>
                <a:lnTo>
                  <a:pt x="2755608" y="3378200"/>
                </a:lnTo>
                <a:lnTo>
                  <a:pt x="2814193" y="3327400"/>
                </a:lnTo>
                <a:lnTo>
                  <a:pt x="2946006" y="3213100"/>
                </a:lnTo>
                <a:lnTo>
                  <a:pt x="3780802" y="2489200"/>
                </a:lnTo>
                <a:lnTo>
                  <a:pt x="3822611" y="2514600"/>
                </a:lnTo>
                <a:lnTo>
                  <a:pt x="3866210" y="2527300"/>
                </a:lnTo>
                <a:lnTo>
                  <a:pt x="3958310" y="2552700"/>
                </a:lnTo>
                <a:lnTo>
                  <a:pt x="4054678" y="2552700"/>
                </a:lnTo>
                <a:lnTo>
                  <a:pt x="4146804" y="2527300"/>
                </a:lnTo>
                <a:lnTo>
                  <a:pt x="4190428" y="2514600"/>
                </a:lnTo>
                <a:lnTo>
                  <a:pt x="4232135" y="2501900"/>
                </a:lnTo>
                <a:lnTo>
                  <a:pt x="4251922" y="2489200"/>
                </a:lnTo>
                <a:lnTo>
                  <a:pt x="4271721" y="2476500"/>
                </a:lnTo>
                <a:lnTo>
                  <a:pt x="4308970" y="2451100"/>
                </a:lnTo>
                <a:lnTo>
                  <a:pt x="4343679" y="2425700"/>
                </a:lnTo>
                <a:lnTo>
                  <a:pt x="4375632" y="2387600"/>
                </a:lnTo>
                <a:lnTo>
                  <a:pt x="4404626" y="2349500"/>
                </a:lnTo>
                <a:lnTo>
                  <a:pt x="4413224" y="2336800"/>
                </a:lnTo>
                <a:lnTo>
                  <a:pt x="4430433" y="2311400"/>
                </a:lnTo>
                <a:lnTo>
                  <a:pt x="4452848" y="2273300"/>
                </a:lnTo>
                <a:lnTo>
                  <a:pt x="4471670" y="2235200"/>
                </a:lnTo>
                <a:lnTo>
                  <a:pt x="4486668" y="2197100"/>
                </a:lnTo>
                <a:lnTo>
                  <a:pt x="4497654" y="2146300"/>
                </a:lnTo>
                <a:lnTo>
                  <a:pt x="4504385" y="2095500"/>
                </a:lnTo>
                <a:lnTo>
                  <a:pt x="4506684" y="2044700"/>
                </a:lnTo>
                <a:close/>
              </a:path>
            </a:pathLst>
          </a:custGeom>
          <a:solidFill>
            <a:srgbClr val="58B6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1016000" y="739578"/>
            <a:ext cx="9074785" cy="2430145"/>
          </a:xfrm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30"/>
              </a:spcBef>
            </a:pPr>
            <a:r>
              <a:rPr dirty="0" spc="1340"/>
              <a:t>Open </a:t>
            </a:r>
            <a:r>
              <a:rPr dirty="0" spc="2230"/>
              <a:t>Collaboration</a:t>
            </a: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dirty="0" sz="2150" spc="700">
                <a:solidFill>
                  <a:srgbClr val="42AFCF"/>
                </a:solidFill>
              </a:rPr>
              <a:t>Sharing</a:t>
            </a:r>
            <a:r>
              <a:rPr dirty="0" sz="2150" spc="315">
                <a:solidFill>
                  <a:srgbClr val="42AFCF"/>
                </a:solidFill>
              </a:rPr>
              <a:t> </a:t>
            </a:r>
            <a:r>
              <a:rPr dirty="0" sz="2150" spc="715">
                <a:solidFill>
                  <a:srgbClr val="42AFCF"/>
                </a:solidFill>
              </a:rPr>
              <a:t>the</a:t>
            </a:r>
            <a:r>
              <a:rPr dirty="0" sz="2150" spc="320">
                <a:solidFill>
                  <a:srgbClr val="42AFCF"/>
                </a:solidFill>
              </a:rPr>
              <a:t> </a:t>
            </a:r>
            <a:r>
              <a:rPr dirty="0" sz="2150" spc="545">
                <a:solidFill>
                  <a:srgbClr val="42AFCF"/>
                </a:solidFill>
              </a:rPr>
              <a:t>model</a:t>
            </a:r>
            <a:endParaRPr sz="21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805815" indent="-793115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805815" algn="l"/>
                <a:tab pos="2457450" algn="l"/>
                <a:tab pos="4109720" algn="l"/>
                <a:tab pos="5111115" algn="l"/>
              </a:tabLst>
            </a:pPr>
            <a:r>
              <a:rPr dirty="0" spc="625"/>
              <a:t>Clone,</a:t>
            </a:r>
            <a:r>
              <a:rPr dirty="0"/>
              <a:t>	</a:t>
            </a:r>
            <a:r>
              <a:rPr dirty="0" spc="565"/>
              <a:t>Adapt,</a:t>
            </a:r>
            <a:r>
              <a:rPr dirty="0"/>
              <a:t>	</a:t>
            </a:r>
            <a:r>
              <a:rPr dirty="0" spc="625"/>
              <a:t>and</a:t>
            </a:r>
            <a:r>
              <a:rPr dirty="0"/>
              <a:t>	</a:t>
            </a:r>
            <a:r>
              <a:rPr dirty="0" spc="810"/>
              <a:t>deploy</a:t>
            </a:r>
          </a:p>
          <a:p>
            <a:pPr marL="772160">
              <a:lnSpc>
                <a:spcPct val="100000"/>
              </a:lnSpc>
              <a:spcBef>
                <a:spcPts val="1600"/>
              </a:spcBef>
            </a:pPr>
            <a:r>
              <a:rPr dirty="0" sz="1700" spc="60" b="0">
                <a:latin typeface="Times New Roman"/>
                <a:cs typeface="Times New Roman"/>
              </a:rPr>
              <a:t>Download</a:t>
            </a:r>
            <a:r>
              <a:rPr dirty="0" sz="1700" spc="75" b="0">
                <a:latin typeface="Times New Roman"/>
                <a:cs typeface="Times New Roman"/>
              </a:rPr>
              <a:t> </a:t>
            </a:r>
            <a:r>
              <a:rPr dirty="0" sz="1700" spc="100" b="0">
                <a:latin typeface="Times New Roman"/>
                <a:cs typeface="Times New Roman"/>
              </a:rPr>
              <a:t>the</a:t>
            </a:r>
            <a:r>
              <a:rPr dirty="0" sz="1700" spc="80" b="0">
                <a:latin typeface="Times New Roman"/>
                <a:cs typeface="Times New Roman"/>
              </a:rPr>
              <a:t> </a:t>
            </a:r>
            <a:r>
              <a:rPr dirty="0" sz="1700" b="0">
                <a:latin typeface="Times New Roman"/>
                <a:cs typeface="Times New Roman"/>
              </a:rPr>
              <a:t>model,</a:t>
            </a:r>
            <a:r>
              <a:rPr dirty="0" sz="1700" spc="80" b="0">
                <a:latin typeface="Times New Roman"/>
                <a:cs typeface="Times New Roman"/>
              </a:rPr>
              <a:t> </a:t>
            </a:r>
            <a:r>
              <a:rPr dirty="0" sz="1700" spc="95" b="0">
                <a:latin typeface="Times New Roman"/>
                <a:cs typeface="Times New Roman"/>
              </a:rPr>
              <a:t>adapt</a:t>
            </a:r>
            <a:r>
              <a:rPr dirty="0" sz="1700" spc="80" b="0">
                <a:latin typeface="Times New Roman"/>
                <a:cs typeface="Times New Roman"/>
              </a:rPr>
              <a:t> </a:t>
            </a:r>
            <a:r>
              <a:rPr dirty="0" sz="1700" b="0">
                <a:latin typeface="Times New Roman"/>
                <a:cs typeface="Times New Roman"/>
              </a:rPr>
              <a:t>it</a:t>
            </a:r>
            <a:r>
              <a:rPr dirty="0" sz="1700" spc="80" b="0">
                <a:latin typeface="Times New Roman"/>
                <a:cs typeface="Times New Roman"/>
              </a:rPr>
              <a:t> </a:t>
            </a:r>
            <a:r>
              <a:rPr dirty="0" sz="1700" spc="50" b="0">
                <a:latin typeface="Times New Roman"/>
                <a:cs typeface="Times New Roman"/>
              </a:rPr>
              <a:t>for</a:t>
            </a:r>
            <a:r>
              <a:rPr dirty="0" sz="1700" spc="80" b="0">
                <a:latin typeface="Times New Roman"/>
                <a:cs typeface="Times New Roman"/>
              </a:rPr>
              <a:t> </a:t>
            </a:r>
            <a:r>
              <a:rPr dirty="0" sz="1700" b="0">
                <a:latin typeface="Times New Roman"/>
                <a:cs typeface="Times New Roman"/>
              </a:rPr>
              <a:t>your</a:t>
            </a:r>
            <a:r>
              <a:rPr dirty="0" sz="1700" spc="80" b="0">
                <a:latin typeface="Times New Roman"/>
                <a:cs typeface="Times New Roman"/>
              </a:rPr>
              <a:t> </a:t>
            </a:r>
            <a:r>
              <a:rPr dirty="0" sz="1700" spc="65" b="0">
                <a:latin typeface="Times New Roman"/>
                <a:cs typeface="Times New Roman"/>
              </a:rPr>
              <a:t>Trust</a:t>
            </a:r>
            <a:r>
              <a:rPr dirty="0" sz="1700" spc="80" b="0">
                <a:latin typeface="Times New Roman"/>
                <a:cs typeface="Times New Roman"/>
              </a:rPr>
              <a:t> </a:t>
            </a:r>
            <a:r>
              <a:rPr dirty="0" sz="1700" spc="105" b="0">
                <a:latin typeface="Times New Roman"/>
                <a:cs typeface="Times New Roman"/>
              </a:rPr>
              <a:t>and</a:t>
            </a:r>
            <a:r>
              <a:rPr dirty="0" sz="1700" spc="80" b="0">
                <a:latin typeface="Times New Roman"/>
                <a:cs typeface="Times New Roman"/>
              </a:rPr>
              <a:t> </a:t>
            </a:r>
            <a:r>
              <a:rPr dirty="0" sz="1700" spc="-10" b="0">
                <a:latin typeface="Times New Roman"/>
                <a:cs typeface="Times New Roman"/>
              </a:rPr>
              <a:t>deploy.</a:t>
            </a:r>
            <a:endParaRPr sz="1700">
              <a:latin typeface="Times New Roman"/>
              <a:cs typeface="Times New Roman"/>
            </a:endParaRPr>
          </a:p>
          <a:p>
            <a:pPr marL="772160">
              <a:lnSpc>
                <a:spcPct val="100000"/>
              </a:lnSpc>
              <a:spcBef>
                <a:spcPts val="1435"/>
              </a:spcBef>
            </a:pPr>
            <a:r>
              <a:rPr dirty="0" u="heavy" sz="1650" spc="285">
                <a:solidFill>
                  <a:srgbClr val="6BE4E7"/>
                </a:solidFill>
                <a:uFill>
                  <a:solidFill>
                    <a:srgbClr val="6BE4E7"/>
                  </a:solidFill>
                </a:uFill>
                <a:hlinkClick r:id="rId2"/>
              </a:rPr>
              <a:t>github.com/WX-</a:t>
            </a:r>
            <a:r>
              <a:rPr dirty="0" u="heavy" sz="1650" spc="434">
                <a:solidFill>
                  <a:srgbClr val="6BE4E7"/>
                </a:solidFill>
                <a:uFill>
                  <a:solidFill>
                    <a:srgbClr val="6BE4E7"/>
                  </a:solidFill>
                </a:uFill>
                <a:hlinkClick r:id="rId2"/>
              </a:rPr>
              <a:t>BIU/Outpatient-</a:t>
            </a:r>
            <a:r>
              <a:rPr dirty="0" u="heavy" sz="1650" spc="190">
                <a:solidFill>
                  <a:srgbClr val="6BE4E7"/>
                </a:solidFill>
                <a:uFill>
                  <a:solidFill>
                    <a:srgbClr val="6BE4E7"/>
                  </a:solidFill>
                </a:uFill>
                <a:hlinkClick r:id="rId2"/>
              </a:rPr>
              <a:t>DNA</a:t>
            </a:r>
            <a:endParaRPr sz="1650"/>
          </a:p>
          <a:p>
            <a:pPr>
              <a:lnSpc>
                <a:spcPct val="100000"/>
              </a:lnSpc>
              <a:spcBef>
                <a:spcPts val="1100"/>
              </a:spcBef>
            </a:pPr>
            <a:endParaRPr sz="1650"/>
          </a:p>
          <a:p>
            <a:pPr marL="805815" indent="-793115">
              <a:lnSpc>
                <a:spcPct val="100000"/>
              </a:lnSpc>
              <a:buAutoNum type="arabicPeriod" startAt="2"/>
              <a:tabLst>
                <a:tab pos="805815" algn="l"/>
                <a:tab pos="1807210" algn="l"/>
                <a:tab pos="4318000" algn="l"/>
                <a:tab pos="5605780" algn="l"/>
              </a:tabLst>
            </a:pPr>
            <a:r>
              <a:rPr dirty="0" spc="560"/>
              <a:t>Add</a:t>
            </a:r>
            <a:r>
              <a:rPr dirty="0"/>
              <a:t>	</a:t>
            </a:r>
            <a:r>
              <a:rPr dirty="0" spc="720"/>
              <a:t>Features,</a:t>
            </a:r>
            <a:r>
              <a:rPr dirty="0"/>
              <a:t>	</a:t>
            </a:r>
            <a:r>
              <a:rPr dirty="0" spc="860"/>
              <a:t>Test</a:t>
            </a:r>
            <a:r>
              <a:rPr dirty="0"/>
              <a:t>	</a:t>
            </a:r>
            <a:r>
              <a:rPr dirty="0" spc="955"/>
              <a:t>Locally</a:t>
            </a:r>
          </a:p>
          <a:p>
            <a:pPr marL="772160" marR="1183640">
              <a:lnSpc>
                <a:spcPct val="113999"/>
              </a:lnSpc>
              <a:spcBef>
                <a:spcPts val="1275"/>
              </a:spcBef>
            </a:pPr>
            <a:r>
              <a:rPr dirty="0" sz="1700" spc="55" b="0">
                <a:latin typeface="Times New Roman"/>
                <a:cs typeface="Times New Roman"/>
              </a:rPr>
              <a:t>Does </a:t>
            </a:r>
            <a:r>
              <a:rPr dirty="0" sz="1700" spc="100" b="0">
                <a:latin typeface="Times New Roman"/>
                <a:cs typeface="Times New Roman"/>
              </a:rPr>
              <a:t>the</a:t>
            </a:r>
            <a:r>
              <a:rPr dirty="0" sz="1700" spc="60" b="0">
                <a:latin typeface="Times New Roman"/>
                <a:cs typeface="Times New Roman"/>
              </a:rPr>
              <a:t> </a:t>
            </a:r>
            <a:r>
              <a:rPr dirty="0" sz="1700" spc="70" b="0">
                <a:latin typeface="Times New Roman"/>
                <a:cs typeface="Times New Roman"/>
              </a:rPr>
              <a:t>model</a:t>
            </a:r>
            <a:r>
              <a:rPr dirty="0" sz="1700" spc="55" b="0">
                <a:latin typeface="Times New Roman"/>
                <a:cs typeface="Times New Roman"/>
              </a:rPr>
              <a:t> </a:t>
            </a:r>
            <a:r>
              <a:rPr dirty="0" sz="1700" spc="70" b="0">
                <a:latin typeface="Times New Roman"/>
                <a:cs typeface="Times New Roman"/>
              </a:rPr>
              <a:t>adjust</a:t>
            </a:r>
            <a:r>
              <a:rPr dirty="0" sz="1700" spc="60" b="0">
                <a:latin typeface="Times New Roman"/>
                <a:cs typeface="Times New Roman"/>
              </a:rPr>
              <a:t> </a:t>
            </a:r>
            <a:r>
              <a:rPr dirty="0" sz="1700" spc="50" b="0">
                <a:latin typeface="Times New Roman"/>
                <a:cs typeface="Times New Roman"/>
              </a:rPr>
              <a:t>for</a:t>
            </a:r>
            <a:r>
              <a:rPr dirty="0" sz="1700" spc="60" b="0">
                <a:latin typeface="Times New Roman"/>
                <a:cs typeface="Times New Roman"/>
              </a:rPr>
              <a:t> different</a:t>
            </a:r>
            <a:r>
              <a:rPr dirty="0" sz="1700" spc="55" b="0">
                <a:latin typeface="Times New Roman"/>
                <a:cs typeface="Times New Roman"/>
              </a:rPr>
              <a:t> </a:t>
            </a:r>
            <a:r>
              <a:rPr dirty="0" sz="1700" spc="70" b="0">
                <a:latin typeface="Times New Roman"/>
                <a:cs typeface="Times New Roman"/>
              </a:rPr>
              <a:t>populations?</a:t>
            </a:r>
            <a:r>
              <a:rPr dirty="0" sz="1700" spc="60" b="0">
                <a:latin typeface="Times New Roman"/>
                <a:cs typeface="Times New Roman"/>
              </a:rPr>
              <a:t> </a:t>
            </a:r>
            <a:r>
              <a:rPr dirty="0" sz="1700" spc="55" b="0">
                <a:latin typeface="Times New Roman"/>
                <a:cs typeface="Times New Roman"/>
              </a:rPr>
              <a:t>Does </a:t>
            </a:r>
            <a:r>
              <a:rPr dirty="0" sz="1700" b="0">
                <a:latin typeface="Times New Roman"/>
                <a:cs typeface="Times New Roman"/>
              </a:rPr>
              <a:t>it</a:t>
            </a:r>
            <a:r>
              <a:rPr dirty="0" sz="1700" spc="60" b="0">
                <a:latin typeface="Times New Roman"/>
                <a:cs typeface="Times New Roman"/>
              </a:rPr>
              <a:t> </a:t>
            </a:r>
            <a:r>
              <a:rPr dirty="0" sz="1700" b="0">
                <a:latin typeface="Times New Roman"/>
                <a:cs typeface="Times New Roman"/>
              </a:rPr>
              <a:t>deliver</a:t>
            </a:r>
            <a:r>
              <a:rPr dirty="0" sz="1700" spc="60" b="0">
                <a:latin typeface="Times New Roman"/>
                <a:cs typeface="Times New Roman"/>
              </a:rPr>
              <a:t> </a:t>
            </a:r>
            <a:r>
              <a:rPr dirty="0" sz="1700" spc="75" b="0">
                <a:latin typeface="Times New Roman"/>
                <a:cs typeface="Times New Roman"/>
              </a:rPr>
              <a:t>the </a:t>
            </a:r>
            <a:r>
              <a:rPr dirty="0" sz="1700" spc="100" b="0">
                <a:latin typeface="Times New Roman"/>
                <a:cs typeface="Times New Roman"/>
              </a:rPr>
              <a:t>same</a:t>
            </a:r>
            <a:r>
              <a:rPr dirty="0" sz="1700" spc="60" b="0">
                <a:latin typeface="Times New Roman"/>
                <a:cs typeface="Times New Roman"/>
              </a:rPr>
              <a:t> </a:t>
            </a:r>
            <a:r>
              <a:rPr dirty="0" sz="1700" spc="85" b="0">
                <a:latin typeface="Times New Roman"/>
                <a:cs typeface="Times New Roman"/>
              </a:rPr>
              <a:t>performance</a:t>
            </a:r>
            <a:r>
              <a:rPr dirty="0" sz="1700" spc="65" b="0">
                <a:latin typeface="Times New Roman"/>
                <a:cs typeface="Times New Roman"/>
              </a:rPr>
              <a:t> </a:t>
            </a:r>
            <a:r>
              <a:rPr dirty="0" sz="1700" spc="50" b="0">
                <a:latin typeface="Times New Roman"/>
                <a:cs typeface="Times New Roman"/>
              </a:rPr>
              <a:t>for</a:t>
            </a:r>
            <a:r>
              <a:rPr dirty="0" sz="1700" spc="65" b="0">
                <a:latin typeface="Times New Roman"/>
                <a:cs typeface="Times New Roman"/>
              </a:rPr>
              <a:t> </a:t>
            </a:r>
            <a:r>
              <a:rPr dirty="0" sz="1700" b="0">
                <a:latin typeface="Times New Roman"/>
                <a:cs typeface="Times New Roman"/>
              </a:rPr>
              <a:t>your</a:t>
            </a:r>
            <a:r>
              <a:rPr dirty="0" sz="1700" spc="65" b="0">
                <a:latin typeface="Times New Roman"/>
                <a:cs typeface="Times New Roman"/>
              </a:rPr>
              <a:t> </a:t>
            </a:r>
            <a:r>
              <a:rPr dirty="0" sz="1700" spc="-10" b="0">
                <a:latin typeface="Times New Roman"/>
                <a:cs typeface="Times New Roman"/>
              </a:rPr>
              <a:t>service?</a:t>
            </a: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z="1700">
              <a:latin typeface="Times New Roman"/>
              <a:cs typeface="Times New Roman"/>
            </a:endParaRPr>
          </a:p>
          <a:p>
            <a:pPr marL="805815" indent="-793115">
              <a:lnSpc>
                <a:spcPct val="100000"/>
              </a:lnSpc>
              <a:buAutoNum type="arabicPeriod" startAt="3"/>
              <a:tabLst>
                <a:tab pos="805815" algn="l"/>
                <a:tab pos="2379980" algn="l"/>
                <a:tab pos="3381375" algn="l"/>
              </a:tabLst>
            </a:pPr>
            <a:r>
              <a:rPr dirty="0" spc="919"/>
              <a:t>Build</a:t>
            </a:r>
            <a:r>
              <a:rPr dirty="0"/>
              <a:t>	</a:t>
            </a:r>
            <a:r>
              <a:rPr dirty="0" spc="625"/>
              <a:t>and</a:t>
            </a:r>
            <a:r>
              <a:rPr dirty="0"/>
              <a:t>	</a:t>
            </a:r>
            <a:r>
              <a:rPr dirty="0" spc="855"/>
              <a:t>Refine</a:t>
            </a:r>
          </a:p>
          <a:p>
            <a:pPr marL="772160" marR="5080">
              <a:lnSpc>
                <a:spcPct val="113999"/>
              </a:lnSpc>
              <a:spcBef>
                <a:spcPts val="1275"/>
              </a:spcBef>
            </a:pPr>
            <a:r>
              <a:rPr dirty="0" sz="1700" b="0">
                <a:latin typeface="Times New Roman"/>
                <a:cs typeface="Times New Roman"/>
              </a:rPr>
              <a:t>Refine</a:t>
            </a:r>
            <a:r>
              <a:rPr dirty="0" sz="1700" spc="75" b="0">
                <a:latin typeface="Times New Roman"/>
                <a:cs typeface="Times New Roman"/>
              </a:rPr>
              <a:t> </a:t>
            </a:r>
            <a:r>
              <a:rPr dirty="0" sz="1700" spc="100" b="0">
                <a:latin typeface="Times New Roman"/>
                <a:cs typeface="Times New Roman"/>
              </a:rPr>
              <a:t>the</a:t>
            </a:r>
            <a:r>
              <a:rPr dirty="0" sz="1700" spc="75" b="0">
                <a:latin typeface="Times New Roman"/>
                <a:cs typeface="Times New Roman"/>
              </a:rPr>
              <a:t> feature </a:t>
            </a:r>
            <a:r>
              <a:rPr dirty="0" sz="1700" b="0">
                <a:latin typeface="Times New Roman"/>
                <a:cs typeface="Times New Roman"/>
              </a:rPr>
              <a:t>selection,</a:t>
            </a:r>
            <a:r>
              <a:rPr dirty="0" sz="1700" spc="75" b="0">
                <a:latin typeface="Times New Roman"/>
                <a:cs typeface="Times New Roman"/>
              </a:rPr>
              <a:t> feature </a:t>
            </a:r>
            <a:r>
              <a:rPr dirty="0" sz="1700" spc="65" b="0">
                <a:latin typeface="Times New Roman"/>
                <a:cs typeface="Times New Roman"/>
              </a:rPr>
              <a:t>engineering</a:t>
            </a:r>
            <a:r>
              <a:rPr dirty="0" sz="1700" spc="75" b="0">
                <a:latin typeface="Times New Roman"/>
                <a:cs typeface="Times New Roman"/>
              </a:rPr>
              <a:t> </a:t>
            </a:r>
            <a:r>
              <a:rPr dirty="0" sz="1700" spc="105" b="0">
                <a:latin typeface="Times New Roman"/>
                <a:cs typeface="Times New Roman"/>
              </a:rPr>
              <a:t>and</a:t>
            </a:r>
            <a:r>
              <a:rPr dirty="0" sz="1700" spc="75" b="0">
                <a:latin typeface="Times New Roman"/>
                <a:cs typeface="Times New Roman"/>
              </a:rPr>
              <a:t> </a:t>
            </a:r>
            <a:r>
              <a:rPr dirty="0" sz="1700" spc="85" b="0">
                <a:latin typeface="Times New Roman"/>
                <a:cs typeface="Times New Roman"/>
              </a:rPr>
              <a:t>help</a:t>
            </a:r>
            <a:r>
              <a:rPr dirty="0" sz="1700" spc="75" b="0">
                <a:latin typeface="Times New Roman"/>
                <a:cs typeface="Times New Roman"/>
              </a:rPr>
              <a:t> test</a:t>
            </a:r>
            <a:r>
              <a:rPr dirty="0" sz="1700" spc="80" b="0">
                <a:latin typeface="Times New Roman"/>
                <a:cs typeface="Times New Roman"/>
              </a:rPr>
              <a:t> </a:t>
            </a:r>
            <a:r>
              <a:rPr dirty="0" sz="1700" spc="100" b="0">
                <a:latin typeface="Times New Roman"/>
                <a:cs typeface="Times New Roman"/>
              </a:rPr>
              <a:t>the</a:t>
            </a:r>
            <a:r>
              <a:rPr dirty="0" sz="1700" spc="75" b="0">
                <a:latin typeface="Times New Roman"/>
                <a:cs typeface="Times New Roman"/>
              </a:rPr>
              <a:t> </a:t>
            </a:r>
            <a:r>
              <a:rPr dirty="0" sz="1700" spc="50" b="0">
                <a:latin typeface="Times New Roman"/>
                <a:cs typeface="Times New Roman"/>
              </a:rPr>
              <a:t>pipeline.</a:t>
            </a:r>
            <a:r>
              <a:rPr dirty="0" sz="1700" spc="75" b="0">
                <a:latin typeface="Times New Roman"/>
                <a:cs typeface="Times New Roman"/>
              </a:rPr>
              <a:t>  </a:t>
            </a:r>
            <a:r>
              <a:rPr dirty="0" sz="1700" spc="-25" b="0">
                <a:latin typeface="Times New Roman"/>
                <a:cs typeface="Times New Roman"/>
              </a:rPr>
              <a:t>Add </a:t>
            </a:r>
            <a:r>
              <a:rPr dirty="0" sz="1700" spc="75" b="0">
                <a:latin typeface="Times New Roman"/>
                <a:cs typeface="Times New Roman"/>
              </a:rPr>
              <a:t>features</a:t>
            </a:r>
            <a:r>
              <a:rPr dirty="0" sz="1700" spc="40" b="0">
                <a:latin typeface="Times New Roman"/>
                <a:cs typeface="Times New Roman"/>
              </a:rPr>
              <a:t> </a:t>
            </a:r>
            <a:r>
              <a:rPr dirty="0" sz="1700" spc="70" b="0">
                <a:latin typeface="Times New Roman"/>
                <a:cs typeface="Times New Roman"/>
              </a:rPr>
              <a:t>to</a:t>
            </a:r>
            <a:r>
              <a:rPr dirty="0" sz="1700" spc="40" b="0">
                <a:latin typeface="Times New Roman"/>
                <a:cs typeface="Times New Roman"/>
              </a:rPr>
              <a:t> </a:t>
            </a:r>
            <a:r>
              <a:rPr dirty="0" sz="1700" spc="100" b="0">
                <a:latin typeface="Times New Roman"/>
                <a:cs typeface="Times New Roman"/>
              </a:rPr>
              <a:t>the</a:t>
            </a:r>
            <a:r>
              <a:rPr dirty="0" sz="1700" spc="45" b="0">
                <a:latin typeface="Times New Roman"/>
                <a:cs typeface="Times New Roman"/>
              </a:rPr>
              <a:t> </a:t>
            </a:r>
            <a:r>
              <a:rPr dirty="0" sz="1700" spc="55" b="0">
                <a:latin typeface="Times New Roman"/>
                <a:cs typeface="Times New Roman"/>
              </a:rPr>
              <a:t>Streamlit</a:t>
            </a:r>
            <a:r>
              <a:rPr dirty="0" sz="1700" spc="40" b="0">
                <a:latin typeface="Times New Roman"/>
                <a:cs typeface="Times New Roman"/>
              </a:rPr>
              <a:t> </a:t>
            </a:r>
            <a:r>
              <a:rPr dirty="0" sz="1700" spc="60" b="0">
                <a:latin typeface="Times New Roman"/>
                <a:cs typeface="Times New Roman"/>
              </a:rPr>
              <a:t>application.</a:t>
            </a:r>
            <a:r>
              <a:rPr dirty="0" sz="1700" spc="45" b="0">
                <a:latin typeface="Times New Roman"/>
                <a:cs typeface="Times New Roman"/>
              </a:rPr>
              <a:t> </a:t>
            </a:r>
            <a:r>
              <a:rPr dirty="0" sz="1700" spc="60" b="0">
                <a:latin typeface="Times New Roman"/>
                <a:cs typeface="Times New Roman"/>
              </a:rPr>
              <a:t>Share</a:t>
            </a:r>
            <a:r>
              <a:rPr dirty="0" sz="1700" spc="40" b="0">
                <a:latin typeface="Times New Roman"/>
                <a:cs typeface="Times New Roman"/>
              </a:rPr>
              <a:t> </a:t>
            </a:r>
            <a:r>
              <a:rPr dirty="0" sz="1700" b="0">
                <a:latin typeface="Times New Roman"/>
                <a:cs typeface="Times New Roman"/>
              </a:rPr>
              <a:t>your</a:t>
            </a:r>
            <a:r>
              <a:rPr dirty="0" sz="1700" spc="45" b="0">
                <a:latin typeface="Times New Roman"/>
                <a:cs typeface="Times New Roman"/>
              </a:rPr>
              <a:t> </a:t>
            </a:r>
            <a:r>
              <a:rPr dirty="0" sz="1700" spc="65" b="0">
                <a:latin typeface="Times New Roman"/>
                <a:cs typeface="Times New Roman"/>
              </a:rPr>
              <a:t>evaluation</a:t>
            </a:r>
            <a:r>
              <a:rPr dirty="0" sz="1700" spc="40" b="0">
                <a:latin typeface="Times New Roman"/>
                <a:cs typeface="Times New Roman"/>
              </a:rPr>
              <a:t> </a:t>
            </a:r>
            <a:r>
              <a:rPr dirty="0" sz="1700" spc="70" b="0">
                <a:latin typeface="Times New Roman"/>
                <a:cs typeface="Times New Roman"/>
              </a:rPr>
              <a:t>results</a:t>
            </a:r>
            <a:r>
              <a:rPr dirty="0" sz="1700" spc="40" b="0">
                <a:latin typeface="Times New Roman"/>
                <a:cs typeface="Times New Roman"/>
              </a:rPr>
              <a:t> </a:t>
            </a:r>
            <a:r>
              <a:rPr dirty="0" sz="1700" spc="105" b="0">
                <a:latin typeface="Times New Roman"/>
                <a:cs typeface="Times New Roman"/>
              </a:rPr>
              <a:t>and</a:t>
            </a:r>
            <a:r>
              <a:rPr dirty="0" sz="1700" spc="45" b="0">
                <a:latin typeface="Times New Roman"/>
                <a:cs typeface="Times New Roman"/>
              </a:rPr>
              <a:t> </a:t>
            </a:r>
            <a:r>
              <a:rPr dirty="0" sz="1700" spc="65" b="0">
                <a:latin typeface="Times New Roman"/>
                <a:cs typeface="Times New Roman"/>
              </a:rPr>
              <a:t>help improve</a:t>
            </a:r>
            <a:r>
              <a:rPr dirty="0" sz="1700" spc="20" b="0">
                <a:latin typeface="Times New Roman"/>
                <a:cs typeface="Times New Roman"/>
              </a:rPr>
              <a:t> </a:t>
            </a:r>
            <a:r>
              <a:rPr dirty="0" sz="1700" spc="100" b="0">
                <a:latin typeface="Times New Roman"/>
                <a:cs typeface="Times New Roman"/>
              </a:rPr>
              <a:t>the</a:t>
            </a:r>
            <a:r>
              <a:rPr dirty="0" sz="1700" spc="25" b="0">
                <a:latin typeface="Times New Roman"/>
                <a:cs typeface="Times New Roman"/>
              </a:rPr>
              <a:t> </a:t>
            </a:r>
            <a:r>
              <a:rPr dirty="0" sz="1700" spc="55" b="0">
                <a:latin typeface="Times New Roman"/>
                <a:cs typeface="Times New Roman"/>
              </a:rPr>
              <a:t>solution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9468" y="3296336"/>
            <a:ext cx="3394599" cy="21510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90842" y="3296336"/>
            <a:ext cx="3394599" cy="215103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9468" y="6016990"/>
            <a:ext cx="3394599" cy="2151033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6646526" y="8202331"/>
            <a:ext cx="261620" cy="208279"/>
          </a:xfrm>
          <a:custGeom>
            <a:avLst/>
            <a:gdLst/>
            <a:ahLst/>
            <a:cxnLst/>
            <a:rect l="l" t="t" r="r" b="b"/>
            <a:pathLst>
              <a:path w="261619" h="208279">
                <a:moveTo>
                  <a:pt x="224167" y="207765"/>
                </a:moveTo>
                <a:lnTo>
                  <a:pt x="207765" y="207765"/>
                </a:lnTo>
                <a:lnTo>
                  <a:pt x="192387" y="205714"/>
                </a:lnTo>
                <a:lnTo>
                  <a:pt x="179060" y="199563"/>
                </a:lnTo>
                <a:lnTo>
                  <a:pt x="167784" y="189312"/>
                </a:lnTo>
                <a:lnTo>
                  <a:pt x="158557" y="174960"/>
                </a:lnTo>
                <a:lnTo>
                  <a:pt x="139250" y="148562"/>
                </a:lnTo>
                <a:lnTo>
                  <a:pt x="114817" y="127802"/>
                </a:lnTo>
                <a:lnTo>
                  <a:pt x="86284" y="114219"/>
                </a:lnTo>
                <a:lnTo>
                  <a:pt x="54675" y="109350"/>
                </a:lnTo>
                <a:lnTo>
                  <a:pt x="32292" y="105420"/>
                </a:lnTo>
                <a:lnTo>
                  <a:pt x="15035" y="94314"/>
                </a:lnTo>
                <a:lnTo>
                  <a:pt x="3929" y="77057"/>
                </a:lnTo>
                <a:lnTo>
                  <a:pt x="0" y="54675"/>
                </a:lnTo>
                <a:lnTo>
                  <a:pt x="3929" y="32292"/>
                </a:lnTo>
                <a:lnTo>
                  <a:pt x="15035" y="15035"/>
                </a:lnTo>
                <a:lnTo>
                  <a:pt x="32292" y="3929"/>
                </a:lnTo>
                <a:lnTo>
                  <a:pt x="54675" y="0"/>
                </a:lnTo>
                <a:lnTo>
                  <a:pt x="105632" y="5773"/>
                </a:lnTo>
                <a:lnTo>
                  <a:pt x="152652" y="22569"/>
                </a:lnTo>
                <a:lnTo>
                  <a:pt x="194424" y="49601"/>
                </a:lnTo>
                <a:lnTo>
                  <a:pt x="229635" y="86080"/>
                </a:lnTo>
                <a:lnTo>
                  <a:pt x="256972" y="131220"/>
                </a:lnTo>
                <a:lnTo>
                  <a:pt x="261158" y="152321"/>
                </a:lnTo>
                <a:lnTo>
                  <a:pt x="257656" y="172909"/>
                </a:lnTo>
                <a:lnTo>
                  <a:pt x="246977" y="190422"/>
                </a:lnTo>
                <a:lnTo>
                  <a:pt x="229635" y="202297"/>
                </a:lnTo>
                <a:lnTo>
                  <a:pt x="224167" y="207765"/>
                </a:lnTo>
                <a:close/>
              </a:path>
            </a:pathLst>
          </a:custGeom>
          <a:solidFill>
            <a:srgbClr val="58B6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6024507" y="7983631"/>
            <a:ext cx="2263775" cy="2303780"/>
            <a:chOff x="16024507" y="7983631"/>
            <a:chExt cx="2263775" cy="2303780"/>
          </a:xfrm>
        </p:grpSpPr>
        <p:sp>
          <p:nvSpPr>
            <p:cNvPr id="7" name="object 7"/>
            <p:cNvSpPr/>
            <p:nvPr/>
          </p:nvSpPr>
          <p:spPr>
            <a:xfrm>
              <a:off x="16024504" y="7983638"/>
              <a:ext cx="2263775" cy="2303780"/>
            </a:xfrm>
            <a:custGeom>
              <a:avLst/>
              <a:gdLst/>
              <a:ahLst/>
              <a:cxnLst/>
              <a:rect l="l" t="t" r="r" b="b"/>
              <a:pathLst>
                <a:path w="2263775" h="2303779">
                  <a:moveTo>
                    <a:pt x="648068" y="2109686"/>
                  </a:moveTo>
                  <a:lnTo>
                    <a:pt x="616546" y="2043442"/>
                  </a:lnTo>
                  <a:lnTo>
                    <a:pt x="581342" y="2006968"/>
                  </a:lnTo>
                  <a:lnTo>
                    <a:pt x="539572" y="1979930"/>
                  </a:lnTo>
                  <a:lnTo>
                    <a:pt x="492544" y="1963140"/>
                  </a:lnTo>
                  <a:lnTo>
                    <a:pt x="441591" y="1957362"/>
                  </a:lnTo>
                  <a:lnTo>
                    <a:pt x="419201" y="1961299"/>
                  </a:lnTo>
                  <a:lnTo>
                    <a:pt x="401955" y="1972398"/>
                  </a:lnTo>
                  <a:lnTo>
                    <a:pt x="390842" y="1989658"/>
                  </a:lnTo>
                  <a:lnTo>
                    <a:pt x="386918" y="2012035"/>
                  </a:lnTo>
                  <a:lnTo>
                    <a:pt x="390842" y="2034425"/>
                  </a:lnTo>
                  <a:lnTo>
                    <a:pt x="401955" y="2051685"/>
                  </a:lnTo>
                  <a:lnTo>
                    <a:pt x="419201" y="2062784"/>
                  </a:lnTo>
                  <a:lnTo>
                    <a:pt x="441591" y="2066721"/>
                  </a:lnTo>
                  <a:lnTo>
                    <a:pt x="473202" y="2071585"/>
                  </a:lnTo>
                  <a:lnTo>
                    <a:pt x="501726" y="2085174"/>
                  </a:lnTo>
                  <a:lnTo>
                    <a:pt x="526161" y="2105926"/>
                  </a:lnTo>
                  <a:lnTo>
                    <a:pt x="545465" y="2132330"/>
                  </a:lnTo>
                  <a:lnTo>
                    <a:pt x="554697" y="2146681"/>
                  </a:lnTo>
                  <a:lnTo>
                    <a:pt x="565975" y="2156930"/>
                  </a:lnTo>
                  <a:lnTo>
                    <a:pt x="579297" y="2163076"/>
                  </a:lnTo>
                  <a:lnTo>
                    <a:pt x="594677" y="2165134"/>
                  </a:lnTo>
                  <a:lnTo>
                    <a:pt x="611085" y="2165134"/>
                  </a:lnTo>
                  <a:lnTo>
                    <a:pt x="616546" y="2159660"/>
                  </a:lnTo>
                  <a:lnTo>
                    <a:pt x="633895" y="2147786"/>
                  </a:lnTo>
                  <a:lnTo>
                    <a:pt x="644575" y="2130272"/>
                  </a:lnTo>
                  <a:lnTo>
                    <a:pt x="648068" y="2109686"/>
                  </a:lnTo>
                  <a:close/>
                </a:path>
                <a:path w="2263775" h="2303779">
                  <a:moveTo>
                    <a:pt x="2263483" y="899795"/>
                  </a:moveTo>
                  <a:lnTo>
                    <a:pt x="2230704" y="894105"/>
                  </a:lnTo>
                  <a:lnTo>
                    <a:pt x="2180259" y="891197"/>
                  </a:lnTo>
                  <a:lnTo>
                    <a:pt x="2104224" y="899604"/>
                  </a:lnTo>
                  <a:lnTo>
                    <a:pt x="2039467" y="915377"/>
                  </a:lnTo>
                  <a:lnTo>
                    <a:pt x="1984959" y="936663"/>
                  </a:lnTo>
                  <a:lnTo>
                    <a:pt x="1939683" y="961593"/>
                  </a:lnTo>
                  <a:lnTo>
                    <a:pt x="1902612" y="988326"/>
                  </a:lnTo>
                  <a:lnTo>
                    <a:pt x="1872703" y="1014984"/>
                  </a:lnTo>
                  <a:lnTo>
                    <a:pt x="1830336" y="1060691"/>
                  </a:lnTo>
                  <a:lnTo>
                    <a:pt x="1775599" y="1028331"/>
                  </a:lnTo>
                  <a:lnTo>
                    <a:pt x="1775599" y="1164539"/>
                  </a:lnTo>
                  <a:lnTo>
                    <a:pt x="1759280" y="1209230"/>
                  </a:lnTo>
                  <a:lnTo>
                    <a:pt x="1752371" y="1228051"/>
                  </a:lnTo>
                  <a:lnTo>
                    <a:pt x="1741322" y="1290091"/>
                  </a:lnTo>
                  <a:lnTo>
                    <a:pt x="1739366" y="1347927"/>
                  </a:lnTo>
                  <a:lnTo>
                    <a:pt x="1743329" y="1398778"/>
                  </a:lnTo>
                  <a:lnTo>
                    <a:pt x="1750072" y="1439862"/>
                  </a:lnTo>
                  <a:lnTo>
                    <a:pt x="1756435" y="1468424"/>
                  </a:lnTo>
                  <a:lnTo>
                    <a:pt x="1759254" y="1481696"/>
                  </a:lnTo>
                  <a:lnTo>
                    <a:pt x="807910" y="1940966"/>
                  </a:lnTo>
                  <a:lnTo>
                    <a:pt x="807910" y="1935492"/>
                  </a:lnTo>
                  <a:lnTo>
                    <a:pt x="799579" y="1922894"/>
                  </a:lnTo>
                  <a:lnTo>
                    <a:pt x="775919" y="1894789"/>
                  </a:lnTo>
                  <a:lnTo>
                    <a:pt x="738886" y="1857578"/>
                  </a:lnTo>
                  <a:lnTo>
                    <a:pt x="733907" y="1853488"/>
                  </a:lnTo>
                  <a:lnTo>
                    <a:pt x="690460" y="1817636"/>
                  </a:lnTo>
                  <a:lnTo>
                    <a:pt x="632625" y="1781340"/>
                  </a:lnTo>
                  <a:lnTo>
                    <a:pt x="567347" y="1755063"/>
                  </a:lnTo>
                  <a:lnTo>
                    <a:pt x="556412" y="1755063"/>
                  </a:lnTo>
                  <a:lnTo>
                    <a:pt x="671220" y="891197"/>
                  </a:lnTo>
                  <a:lnTo>
                    <a:pt x="676694" y="891197"/>
                  </a:lnTo>
                  <a:lnTo>
                    <a:pt x="754748" y="882510"/>
                  </a:lnTo>
                  <a:lnTo>
                    <a:pt x="821651" y="865403"/>
                  </a:lnTo>
                  <a:lnTo>
                    <a:pt x="877976" y="842403"/>
                  </a:lnTo>
                  <a:lnTo>
                    <a:pt x="924306" y="816025"/>
                  </a:lnTo>
                  <a:lnTo>
                    <a:pt x="961237" y="788784"/>
                  </a:lnTo>
                  <a:lnTo>
                    <a:pt x="1009230" y="741845"/>
                  </a:lnTo>
                  <a:lnTo>
                    <a:pt x="1021448" y="727163"/>
                  </a:lnTo>
                  <a:lnTo>
                    <a:pt x="1026617" y="721715"/>
                  </a:lnTo>
                  <a:lnTo>
                    <a:pt x="1775599" y="1164539"/>
                  </a:lnTo>
                  <a:lnTo>
                    <a:pt x="1775599" y="1028331"/>
                  </a:lnTo>
                  <a:lnTo>
                    <a:pt x="1256995" y="721715"/>
                  </a:lnTo>
                  <a:lnTo>
                    <a:pt x="1081290" y="617829"/>
                  </a:lnTo>
                  <a:lnTo>
                    <a:pt x="1105027" y="550164"/>
                  </a:lnTo>
                  <a:lnTo>
                    <a:pt x="1113409" y="505739"/>
                  </a:lnTo>
                  <a:lnTo>
                    <a:pt x="1117434" y="452094"/>
                  </a:lnTo>
                  <a:lnTo>
                    <a:pt x="1114348" y="390245"/>
                  </a:lnTo>
                  <a:lnTo>
                    <a:pt x="1101394" y="321221"/>
                  </a:lnTo>
                  <a:lnTo>
                    <a:pt x="1075817" y="246037"/>
                  </a:lnTo>
                  <a:lnTo>
                    <a:pt x="1050620" y="203276"/>
                  </a:lnTo>
                  <a:lnTo>
                    <a:pt x="1021181" y="163766"/>
                  </a:lnTo>
                  <a:lnTo>
                    <a:pt x="1005395" y="146723"/>
                  </a:lnTo>
                  <a:lnTo>
                    <a:pt x="1005395" y="447586"/>
                  </a:lnTo>
                  <a:lnTo>
                    <a:pt x="1000810" y="499770"/>
                  </a:lnTo>
                  <a:lnTo>
                    <a:pt x="988339" y="552221"/>
                  </a:lnTo>
                  <a:lnTo>
                    <a:pt x="970318" y="591807"/>
                  </a:lnTo>
                  <a:lnTo>
                    <a:pt x="932091" y="652386"/>
                  </a:lnTo>
                  <a:lnTo>
                    <a:pt x="903592" y="684809"/>
                  </a:lnTo>
                  <a:lnTo>
                    <a:pt x="867879" y="715581"/>
                  </a:lnTo>
                  <a:lnTo>
                    <a:pt x="824230" y="742429"/>
                  </a:lnTo>
                  <a:lnTo>
                    <a:pt x="771918" y="763041"/>
                  </a:lnTo>
                  <a:lnTo>
                    <a:pt x="710222" y="775131"/>
                  </a:lnTo>
                  <a:lnTo>
                    <a:pt x="638416" y="776389"/>
                  </a:lnTo>
                  <a:lnTo>
                    <a:pt x="592035" y="768096"/>
                  </a:lnTo>
                  <a:lnTo>
                    <a:pt x="547179" y="752919"/>
                  </a:lnTo>
                  <a:lnTo>
                    <a:pt x="504710" y="731342"/>
                  </a:lnTo>
                  <a:lnTo>
                    <a:pt x="465493" y="703821"/>
                  </a:lnTo>
                  <a:lnTo>
                    <a:pt x="430403" y="670864"/>
                  </a:lnTo>
                  <a:lnTo>
                    <a:pt x="400265" y="632917"/>
                  </a:lnTo>
                  <a:lnTo>
                    <a:pt x="375983" y="590486"/>
                  </a:lnTo>
                  <a:lnTo>
                    <a:pt x="356946" y="540664"/>
                  </a:lnTo>
                  <a:lnTo>
                    <a:pt x="345795" y="489800"/>
                  </a:lnTo>
                  <a:lnTo>
                    <a:pt x="342519" y="438137"/>
                  </a:lnTo>
                  <a:lnTo>
                    <a:pt x="347103" y="385965"/>
                  </a:lnTo>
                  <a:lnTo>
                    <a:pt x="359575" y="333514"/>
                  </a:lnTo>
                  <a:lnTo>
                    <a:pt x="379831" y="283692"/>
                  </a:lnTo>
                  <a:lnTo>
                    <a:pt x="407428" y="239382"/>
                  </a:lnTo>
                  <a:lnTo>
                    <a:pt x="441845" y="200850"/>
                  </a:lnTo>
                  <a:lnTo>
                    <a:pt x="482574" y="168351"/>
                  </a:lnTo>
                  <a:lnTo>
                    <a:pt x="529069" y="142151"/>
                  </a:lnTo>
                  <a:lnTo>
                    <a:pt x="566432" y="127673"/>
                  </a:lnTo>
                  <a:lnTo>
                    <a:pt x="629310" y="113804"/>
                  </a:lnTo>
                  <a:lnTo>
                    <a:pt x="667753" y="110705"/>
                  </a:lnTo>
                  <a:lnTo>
                    <a:pt x="709498" y="112077"/>
                  </a:lnTo>
                  <a:lnTo>
                    <a:pt x="753516" y="119380"/>
                  </a:lnTo>
                  <a:lnTo>
                    <a:pt x="798804" y="134048"/>
                  </a:lnTo>
                  <a:lnTo>
                    <a:pt x="844308" y="157530"/>
                  </a:lnTo>
                  <a:lnTo>
                    <a:pt x="889012" y="191262"/>
                  </a:lnTo>
                  <a:lnTo>
                    <a:pt x="931900" y="236689"/>
                  </a:lnTo>
                  <a:lnTo>
                    <a:pt x="971931" y="295249"/>
                  </a:lnTo>
                  <a:lnTo>
                    <a:pt x="990968" y="345059"/>
                  </a:lnTo>
                  <a:lnTo>
                    <a:pt x="1002118" y="395935"/>
                  </a:lnTo>
                  <a:lnTo>
                    <a:pt x="1002157" y="396608"/>
                  </a:lnTo>
                  <a:lnTo>
                    <a:pt x="1005395" y="447586"/>
                  </a:lnTo>
                  <a:lnTo>
                    <a:pt x="1005395" y="146723"/>
                  </a:lnTo>
                  <a:lnTo>
                    <a:pt x="987755" y="127673"/>
                  </a:lnTo>
                  <a:lnTo>
                    <a:pt x="968311" y="110705"/>
                  </a:lnTo>
                  <a:lnTo>
                    <a:pt x="951077" y="95656"/>
                  </a:lnTo>
                  <a:lnTo>
                    <a:pt x="911110" y="67665"/>
                  </a:lnTo>
                  <a:lnTo>
                    <a:pt x="868362" y="44094"/>
                  </a:lnTo>
                  <a:lnTo>
                    <a:pt x="823175" y="25247"/>
                  </a:lnTo>
                  <a:lnTo>
                    <a:pt x="775931" y="11417"/>
                  </a:lnTo>
                  <a:lnTo>
                    <a:pt x="726986" y="2908"/>
                  </a:lnTo>
                  <a:lnTo>
                    <a:pt x="676694" y="0"/>
                  </a:lnTo>
                  <a:lnTo>
                    <a:pt x="628992" y="2908"/>
                  </a:lnTo>
                  <a:lnTo>
                    <a:pt x="628053" y="2908"/>
                  </a:lnTo>
                  <a:lnTo>
                    <a:pt x="578954" y="11620"/>
                  </a:lnTo>
                  <a:lnTo>
                    <a:pt x="531380" y="25374"/>
                  </a:lnTo>
                  <a:lnTo>
                    <a:pt x="485330" y="43738"/>
                  </a:lnTo>
                  <a:lnTo>
                    <a:pt x="440474" y="69164"/>
                  </a:lnTo>
                  <a:lnTo>
                    <a:pt x="399630" y="98513"/>
                  </a:lnTo>
                  <a:lnTo>
                    <a:pt x="362813" y="131686"/>
                  </a:lnTo>
                  <a:lnTo>
                    <a:pt x="330009" y="168579"/>
                  </a:lnTo>
                  <a:lnTo>
                    <a:pt x="301218" y="209118"/>
                  </a:lnTo>
                  <a:lnTo>
                    <a:pt x="276453" y="253199"/>
                  </a:lnTo>
                  <a:lnTo>
                    <a:pt x="255689" y="300710"/>
                  </a:lnTo>
                  <a:lnTo>
                    <a:pt x="241985" y="348183"/>
                  </a:lnTo>
                  <a:lnTo>
                    <a:pt x="233730" y="396608"/>
                  </a:lnTo>
                  <a:lnTo>
                    <a:pt x="231013" y="445604"/>
                  </a:lnTo>
                  <a:lnTo>
                    <a:pt x="231140" y="447586"/>
                  </a:lnTo>
                  <a:lnTo>
                    <a:pt x="233946" y="494804"/>
                  </a:lnTo>
                  <a:lnTo>
                    <a:pt x="242620" y="543801"/>
                  </a:lnTo>
                  <a:lnTo>
                    <a:pt x="257124" y="592226"/>
                  </a:lnTo>
                  <a:lnTo>
                    <a:pt x="277558" y="639699"/>
                  </a:lnTo>
                  <a:lnTo>
                    <a:pt x="300545" y="681418"/>
                  </a:lnTo>
                  <a:lnTo>
                    <a:pt x="328142" y="720255"/>
                  </a:lnTo>
                  <a:lnTo>
                    <a:pt x="359829" y="755891"/>
                  </a:lnTo>
                  <a:lnTo>
                    <a:pt x="395109" y="788009"/>
                  </a:lnTo>
                  <a:lnTo>
                    <a:pt x="433476" y="816267"/>
                  </a:lnTo>
                  <a:lnTo>
                    <a:pt x="474395" y="840371"/>
                  </a:lnTo>
                  <a:lnTo>
                    <a:pt x="517359" y="859993"/>
                  </a:lnTo>
                  <a:lnTo>
                    <a:pt x="561873" y="874801"/>
                  </a:lnTo>
                  <a:lnTo>
                    <a:pt x="447052" y="1738668"/>
                  </a:lnTo>
                  <a:lnTo>
                    <a:pt x="441591" y="1738668"/>
                  </a:lnTo>
                  <a:lnTo>
                    <a:pt x="392468" y="1741652"/>
                  </a:lnTo>
                  <a:lnTo>
                    <a:pt x="343852" y="1750288"/>
                  </a:lnTo>
                  <a:lnTo>
                    <a:pt x="296278" y="1764042"/>
                  </a:lnTo>
                  <a:lnTo>
                    <a:pt x="250228" y="1782406"/>
                  </a:lnTo>
                  <a:lnTo>
                    <a:pt x="208178" y="1805305"/>
                  </a:lnTo>
                  <a:lnTo>
                    <a:pt x="169621" y="1832203"/>
                  </a:lnTo>
                  <a:lnTo>
                    <a:pt x="134670" y="1862709"/>
                  </a:lnTo>
                  <a:lnTo>
                    <a:pt x="103441" y="1896465"/>
                  </a:lnTo>
                  <a:lnTo>
                    <a:pt x="76073" y="1933067"/>
                  </a:lnTo>
                  <a:lnTo>
                    <a:pt x="52692" y="1972144"/>
                  </a:lnTo>
                  <a:lnTo>
                    <a:pt x="33426" y="2013331"/>
                  </a:lnTo>
                  <a:lnTo>
                    <a:pt x="18402" y="2056244"/>
                  </a:lnTo>
                  <a:lnTo>
                    <a:pt x="7734" y="2100478"/>
                  </a:lnTo>
                  <a:lnTo>
                    <a:pt x="1549" y="2145690"/>
                  </a:lnTo>
                  <a:lnTo>
                    <a:pt x="0" y="2191486"/>
                  </a:lnTo>
                  <a:lnTo>
                    <a:pt x="3187" y="2237473"/>
                  </a:lnTo>
                  <a:lnTo>
                    <a:pt x="11239" y="2283295"/>
                  </a:lnTo>
                  <a:lnTo>
                    <a:pt x="11328" y="2283599"/>
                  </a:lnTo>
                  <a:lnTo>
                    <a:pt x="17018" y="2303373"/>
                  </a:lnTo>
                  <a:lnTo>
                    <a:pt x="135801" y="2303373"/>
                  </a:lnTo>
                  <a:lnTo>
                    <a:pt x="127723" y="2283599"/>
                  </a:lnTo>
                  <a:lnTo>
                    <a:pt x="127660" y="2283295"/>
                  </a:lnTo>
                  <a:lnTo>
                    <a:pt x="116433" y="2236876"/>
                  </a:lnTo>
                  <a:lnTo>
                    <a:pt x="112179" y="2189746"/>
                  </a:lnTo>
                  <a:lnTo>
                    <a:pt x="114719" y="2142921"/>
                  </a:lnTo>
                  <a:lnTo>
                    <a:pt x="123748" y="2097163"/>
                  </a:lnTo>
                  <a:lnTo>
                    <a:pt x="139026" y="2053209"/>
                  </a:lnTo>
                  <a:lnTo>
                    <a:pt x="160261" y="2011794"/>
                  </a:lnTo>
                  <a:lnTo>
                    <a:pt x="187185" y="1973643"/>
                  </a:lnTo>
                  <a:lnTo>
                    <a:pt x="219544" y="1939531"/>
                  </a:lnTo>
                  <a:lnTo>
                    <a:pt x="257048" y="1910156"/>
                  </a:lnTo>
                  <a:lnTo>
                    <a:pt x="299427" y="1886292"/>
                  </a:lnTo>
                  <a:lnTo>
                    <a:pt x="369138" y="1861680"/>
                  </a:lnTo>
                  <a:lnTo>
                    <a:pt x="407073" y="1855533"/>
                  </a:lnTo>
                  <a:lnTo>
                    <a:pt x="447052" y="1853488"/>
                  </a:lnTo>
                  <a:lnTo>
                    <a:pt x="460870" y="1853844"/>
                  </a:lnTo>
                  <a:lnTo>
                    <a:pt x="524903" y="1863280"/>
                  </a:lnTo>
                  <a:lnTo>
                    <a:pt x="568706" y="1876717"/>
                  </a:lnTo>
                  <a:lnTo>
                    <a:pt x="616102" y="1898865"/>
                  </a:lnTo>
                  <a:lnTo>
                    <a:pt x="663879" y="1931911"/>
                  </a:lnTo>
                  <a:lnTo>
                    <a:pt x="708837" y="1978025"/>
                  </a:lnTo>
                  <a:lnTo>
                    <a:pt x="747763" y="2039378"/>
                  </a:lnTo>
                  <a:lnTo>
                    <a:pt x="763790" y="2083587"/>
                  </a:lnTo>
                  <a:lnTo>
                    <a:pt x="773214" y="2129218"/>
                  </a:lnTo>
                  <a:lnTo>
                    <a:pt x="776198" y="2175535"/>
                  </a:lnTo>
                  <a:lnTo>
                    <a:pt x="772922" y="2221814"/>
                  </a:lnTo>
                  <a:lnTo>
                    <a:pt x="763562" y="2267305"/>
                  </a:lnTo>
                  <a:lnTo>
                    <a:pt x="751027" y="2303373"/>
                  </a:lnTo>
                  <a:lnTo>
                    <a:pt x="863701" y="2303373"/>
                  </a:lnTo>
                  <a:lnTo>
                    <a:pt x="872998" y="2264968"/>
                  </a:lnTo>
                  <a:lnTo>
                    <a:pt x="879144" y="2220328"/>
                  </a:lnTo>
                  <a:lnTo>
                    <a:pt x="880757" y="2175091"/>
                  </a:lnTo>
                  <a:lnTo>
                    <a:pt x="877697" y="2129612"/>
                  </a:lnTo>
                  <a:lnTo>
                    <a:pt x="877633" y="2129218"/>
                  </a:lnTo>
                  <a:lnTo>
                    <a:pt x="869861" y="2084260"/>
                  </a:lnTo>
                  <a:lnTo>
                    <a:pt x="857123" y="2039378"/>
                  </a:lnTo>
                  <a:lnTo>
                    <a:pt x="1060983" y="1940966"/>
                  </a:lnTo>
                  <a:lnTo>
                    <a:pt x="1808467" y="1580108"/>
                  </a:lnTo>
                  <a:lnTo>
                    <a:pt x="1837778" y="1620164"/>
                  </a:lnTo>
                  <a:lnTo>
                    <a:pt x="1870824" y="1656359"/>
                  </a:lnTo>
                  <a:lnTo>
                    <a:pt x="1907286" y="1688452"/>
                  </a:lnTo>
                  <a:lnTo>
                    <a:pt x="1946859" y="1716214"/>
                  </a:lnTo>
                  <a:lnTo>
                    <a:pt x="1989213" y="1739442"/>
                  </a:lnTo>
                  <a:lnTo>
                    <a:pt x="2034044" y="1757908"/>
                  </a:lnTo>
                  <a:lnTo>
                    <a:pt x="2081047" y="1771370"/>
                  </a:lnTo>
                  <a:lnTo>
                    <a:pt x="2129891" y="1779612"/>
                  </a:lnTo>
                  <a:lnTo>
                    <a:pt x="2180259" y="1782406"/>
                  </a:lnTo>
                  <a:lnTo>
                    <a:pt x="2229383" y="1779422"/>
                  </a:lnTo>
                  <a:lnTo>
                    <a:pt x="2263483" y="1773364"/>
                  </a:lnTo>
                  <a:lnTo>
                    <a:pt x="2263483" y="1667586"/>
                  </a:lnTo>
                  <a:lnTo>
                    <a:pt x="2263483" y="1657870"/>
                  </a:lnTo>
                  <a:lnTo>
                    <a:pt x="2258161" y="1659382"/>
                  </a:lnTo>
                  <a:lnTo>
                    <a:pt x="2220239" y="1665541"/>
                  </a:lnTo>
                  <a:lnTo>
                    <a:pt x="2180259" y="1667586"/>
                  </a:lnTo>
                  <a:lnTo>
                    <a:pt x="2131898" y="1664309"/>
                  </a:lnTo>
                  <a:lnTo>
                    <a:pt x="2085594" y="1654683"/>
                  </a:lnTo>
                  <a:lnTo>
                    <a:pt x="2041855" y="1639049"/>
                  </a:lnTo>
                  <a:lnTo>
                    <a:pt x="2001189" y="1617700"/>
                  </a:lnTo>
                  <a:lnTo>
                    <a:pt x="1964118" y="1590967"/>
                  </a:lnTo>
                  <a:lnTo>
                    <a:pt x="1952853" y="1580108"/>
                  </a:lnTo>
                  <a:lnTo>
                    <a:pt x="1931136" y="1559179"/>
                  </a:lnTo>
                  <a:lnTo>
                    <a:pt x="1902777" y="1522641"/>
                  </a:lnTo>
                  <a:lnTo>
                    <a:pt x="1879536" y="1481696"/>
                  </a:lnTo>
                  <a:lnTo>
                    <a:pt x="1863051" y="1437500"/>
                  </a:lnTo>
                  <a:lnTo>
                    <a:pt x="1850021" y="1375562"/>
                  </a:lnTo>
                  <a:lnTo>
                    <a:pt x="1847240" y="1337805"/>
                  </a:lnTo>
                  <a:lnTo>
                    <a:pt x="1848878" y="1296847"/>
                  </a:lnTo>
                  <a:lnTo>
                    <a:pt x="1856384" y="1253655"/>
                  </a:lnTo>
                  <a:lnTo>
                    <a:pt x="1871205" y="1209230"/>
                  </a:lnTo>
                  <a:lnTo>
                    <a:pt x="1894801" y="1164539"/>
                  </a:lnTo>
                  <a:lnTo>
                    <a:pt x="1928596" y="1120597"/>
                  </a:lnTo>
                  <a:lnTo>
                    <a:pt x="1974062" y="1078357"/>
                  </a:lnTo>
                  <a:lnTo>
                    <a:pt x="2032635" y="1038821"/>
                  </a:lnTo>
                  <a:lnTo>
                    <a:pt x="2070379" y="1023962"/>
                  </a:lnTo>
                  <a:lnTo>
                    <a:pt x="2134082" y="1009256"/>
                  </a:lnTo>
                  <a:lnTo>
                    <a:pt x="2172970" y="1005713"/>
                  </a:lnTo>
                  <a:lnTo>
                    <a:pt x="2215108" y="1006703"/>
                  </a:lnTo>
                  <a:lnTo>
                    <a:pt x="2259406" y="1013726"/>
                  </a:lnTo>
                  <a:lnTo>
                    <a:pt x="2263330" y="1014984"/>
                  </a:lnTo>
                  <a:lnTo>
                    <a:pt x="2263483" y="1014984"/>
                  </a:lnTo>
                  <a:lnTo>
                    <a:pt x="2263483" y="1005713"/>
                  </a:lnTo>
                  <a:lnTo>
                    <a:pt x="2263483" y="899795"/>
                  </a:lnTo>
                  <a:close/>
                </a:path>
              </a:pathLst>
            </a:custGeom>
            <a:solidFill>
              <a:srgbClr val="58B6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50090" y="9099002"/>
              <a:ext cx="137908" cy="147422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6572106" y="0"/>
            <a:ext cx="259715" cy="143510"/>
          </a:xfrm>
          <a:custGeom>
            <a:avLst/>
            <a:gdLst/>
            <a:ahLst/>
            <a:cxnLst/>
            <a:rect l="l" t="t" r="r" b="b"/>
            <a:pathLst>
              <a:path w="259715" h="143510">
                <a:moveTo>
                  <a:pt x="222387" y="142950"/>
                </a:moveTo>
                <a:lnTo>
                  <a:pt x="205984" y="142950"/>
                </a:lnTo>
                <a:lnTo>
                  <a:pt x="190607" y="140899"/>
                </a:lnTo>
                <a:lnTo>
                  <a:pt x="177280" y="134748"/>
                </a:lnTo>
                <a:lnTo>
                  <a:pt x="166003" y="124497"/>
                </a:lnTo>
                <a:lnTo>
                  <a:pt x="156777" y="110145"/>
                </a:lnTo>
                <a:lnTo>
                  <a:pt x="137470" y="83747"/>
                </a:lnTo>
                <a:lnTo>
                  <a:pt x="113037" y="62987"/>
                </a:lnTo>
                <a:lnTo>
                  <a:pt x="84503" y="49404"/>
                </a:lnTo>
                <a:lnTo>
                  <a:pt x="52894" y="44535"/>
                </a:lnTo>
                <a:lnTo>
                  <a:pt x="30512" y="40605"/>
                </a:lnTo>
                <a:lnTo>
                  <a:pt x="13255" y="29499"/>
                </a:lnTo>
                <a:lnTo>
                  <a:pt x="2149" y="12242"/>
                </a:lnTo>
                <a:lnTo>
                  <a:pt x="0" y="0"/>
                </a:lnTo>
                <a:lnTo>
                  <a:pt x="207329" y="0"/>
                </a:lnTo>
                <a:lnTo>
                  <a:pt x="227854" y="21265"/>
                </a:lnTo>
                <a:lnTo>
                  <a:pt x="255192" y="66405"/>
                </a:lnTo>
                <a:lnTo>
                  <a:pt x="259378" y="87506"/>
                </a:lnTo>
                <a:lnTo>
                  <a:pt x="255875" y="108094"/>
                </a:lnTo>
                <a:lnTo>
                  <a:pt x="245197" y="125607"/>
                </a:lnTo>
                <a:lnTo>
                  <a:pt x="227854" y="137482"/>
                </a:lnTo>
                <a:lnTo>
                  <a:pt x="222387" y="142950"/>
                </a:lnTo>
                <a:close/>
              </a:path>
            </a:pathLst>
          </a:custGeom>
          <a:solidFill>
            <a:srgbClr val="58B6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5948307" y="0"/>
            <a:ext cx="2339975" cy="2341245"/>
            <a:chOff x="15948307" y="0"/>
            <a:chExt cx="2339975" cy="2341245"/>
          </a:xfrm>
        </p:grpSpPr>
        <p:sp>
          <p:nvSpPr>
            <p:cNvPr id="11" name="object 11"/>
            <p:cNvSpPr/>
            <p:nvPr/>
          </p:nvSpPr>
          <p:spPr>
            <a:xfrm>
              <a:off x="15948304" y="11"/>
              <a:ext cx="2339975" cy="2341245"/>
            </a:xfrm>
            <a:custGeom>
              <a:avLst/>
              <a:gdLst/>
              <a:ahLst/>
              <a:cxnLst/>
              <a:rect l="l" t="t" r="r" b="b"/>
              <a:pathLst>
                <a:path w="2339975" h="2341245">
                  <a:moveTo>
                    <a:pt x="648068" y="1826171"/>
                  </a:moveTo>
                  <a:lnTo>
                    <a:pt x="616546" y="1759927"/>
                  </a:lnTo>
                  <a:lnTo>
                    <a:pt x="581342" y="1723440"/>
                  </a:lnTo>
                  <a:lnTo>
                    <a:pt x="539572" y="1696415"/>
                  </a:lnTo>
                  <a:lnTo>
                    <a:pt x="492544" y="1679625"/>
                  </a:lnTo>
                  <a:lnTo>
                    <a:pt x="441591" y="1673847"/>
                  </a:lnTo>
                  <a:lnTo>
                    <a:pt x="419201" y="1677771"/>
                  </a:lnTo>
                  <a:lnTo>
                    <a:pt x="401955" y="1688884"/>
                  </a:lnTo>
                  <a:lnTo>
                    <a:pt x="390842" y="1706143"/>
                  </a:lnTo>
                  <a:lnTo>
                    <a:pt x="386918" y="1728520"/>
                  </a:lnTo>
                  <a:lnTo>
                    <a:pt x="390842" y="1750898"/>
                  </a:lnTo>
                  <a:lnTo>
                    <a:pt x="401955" y="1768157"/>
                  </a:lnTo>
                  <a:lnTo>
                    <a:pt x="419201" y="1779270"/>
                  </a:lnTo>
                  <a:lnTo>
                    <a:pt x="441591" y="1783194"/>
                  </a:lnTo>
                  <a:lnTo>
                    <a:pt x="473202" y="1788071"/>
                  </a:lnTo>
                  <a:lnTo>
                    <a:pt x="501726" y="1801647"/>
                  </a:lnTo>
                  <a:lnTo>
                    <a:pt x="526161" y="1822411"/>
                  </a:lnTo>
                  <a:lnTo>
                    <a:pt x="545465" y="1848802"/>
                  </a:lnTo>
                  <a:lnTo>
                    <a:pt x="554697" y="1863153"/>
                  </a:lnTo>
                  <a:lnTo>
                    <a:pt x="565975" y="1873415"/>
                  </a:lnTo>
                  <a:lnTo>
                    <a:pt x="579297" y="1879561"/>
                  </a:lnTo>
                  <a:lnTo>
                    <a:pt x="594677" y="1881606"/>
                  </a:lnTo>
                  <a:lnTo>
                    <a:pt x="611085" y="1881606"/>
                  </a:lnTo>
                  <a:lnTo>
                    <a:pt x="616546" y="1876145"/>
                  </a:lnTo>
                  <a:lnTo>
                    <a:pt x="633895" y="1864271"/>
                  </a:lnTo>
                  <a:lnTo>
                    <a:pt x="644575" y="1846757"/>
                  </a:lnTo>
                  <a:lnTo>
                    <a:pt x="648068" y="1826171"/>
                  </a:lnTo>
                  <a:close/>
                </a:path>
                <a:path w="2339975" h="2341245">
                  <a:moveTo>
                    <a:pt x="2339683" y="638035"/>
                  </a:moveTo>
                  <a:lnTo>
                    <a:pt x="2327783" y="633069"/>
                  </a:lnTo>
                  <a:lnTo>
                    <a:pt x="2280031" y="619137"/>
                  </a:lnTo>
                  <a:lnTo>
                    <a:pt x="2230704" y="610590"/>
                  </a:lnTo>
                  <a:lnTo>
                    <a:pt x="2180259" y="607682"/>
                  </a:lnTo>
                  <a:lnTo>
                    <a:pt x="2104224" y="616089"/>
                  </a:lnTo>
                  <a:lnTo>
                    <a:pt x="2039467" y="631863"/>
                  </a:lnTo>
                  <a:lnTo>
                    <a:pt x="1984959" y="653135"/>
                  </a:lnTo>
                  <a:lnTo>
                    <a:pt x="1939683" y="678078"/>
                  </a:lnTo>
                  <a:lnTo>
                    <a:pt x="1902612" y="704799"/>
                  </a:lnTo>
                  <a:lnTo>
                    <a:pt x="1872703" y="731469"/>
                  </a:lnTo>
                  <a:lnTo>
                    <a:pt x="1830336" y="777176"/>
                  </a:lnTo>
                  <a:lnTo>
                    <a:pt x="1775599" y="744816"/>
                  </a:lnTo>
                  <a:lnTo>
                    <a:pt x="1775599" y="881024"/>
                  </a:lnTo>
                  <a:lnTo>
                    <a:pt x="1759280" y="925703"/>
                  </a:lnTo>
                  <a:lnTo>
                    <a:pt x="1752371" y="944537"/>
                  </a:lnTo>
                  <a:lnTo>
                    <a:pt x="1741322" y="1006576"/>
                  </a:lnTo>
                  <a:lnTo>
                    <a:pt x="1739366" y="1064399"/>
                  </a:lnTo>
                  <a:lnTo>
                    <a:pt x="1743329" y="1115250"/>
                  </a:lnTo>
                  <a:lnTo>
                    <a:pt x="1750072" y="1156347"/>
                  </a:lnTo>
                  <a:lnTo>
                    <a:pt x="1756435" y="1184910"/>
                  </a:lnTo>
                  <a:lnTo>
                    <a:pt x="1759254" y="1198168"/>
                  </a:lnTo>
                  <a:lnTo>
                    <a:pt x="807910" y="1657438"/>
                  </a:lnTo>
                  <a:lnTo>
                    <a:pt x="807910" y="1651977"/>
                  </a:lnTo>
                  <a:lnTo>
                    <a:pt x="799579" y="1639366"/>
                  </a:lnTo>
                  <a:lnTo>
                    <a:pt x="776198" y="1611617"/>
                  </a:lnTo>
                  <a:lnTo>
                    <a:pt x="776198" y="1892020"/>
                  </a:lnTo>
                  <a:lnTo>
                    <a:pt x="772922" y="1938299"/>
                  </a:lnTo>
                  <a:lnTo>
                    <a:pt x="763562" y="1983778"/>
                  </a:lnTo>
                  <a:lnTo>
                    <a:pt x="748284" y="2027732"/>
                  </a:lnTo>
                  <a:lnTo>
                    <a:pt x="727265" y="2069426"/>
                  </a:lnTo>
                  <a:lnTo>
                    <a:pt x="700671" y="2108111"/>
                  </a:lnTo>
                  <a:lnTo>
                    <a:pt x="668693" y="2143048"/>
                  </a:lnTo>
                  <a:lnTo>
                    <a:pt x="631482" y="2173503"/>
                  </a:lnTo>
                  <a:lnTo>
                    <a:pt x="589216" y="2198725"/>
                  </a:lnTo>
                  <a:lnTo>
                    <a:pt x="534454" y="2218575"/>
                  </a:lnTo>
                  <a:lnTo>
                    <a:pt x="482371" y="2229535"/>
                  </a:lnTo>
                  <a:lnTo>
                    <a:pt x="433133" y="2232469"/>
                  </a:lnTo>
                  <a:lnTo>
                    <a:pt x="386918" y="2228291"/>
                  </a:lnTo>
                  <a:lnTo>
                    <a:pt x="343890" y="2217890"/>
                  </a:lnTo>
                  <a:lnTo>
                    <a:pt x="304215" y="2202142"/>
                  </a:lnTo>
                  <a:lnTo>
                    <a:pt x="268084" y="2181961"/>
                  </a:lnTo>
                  <a:lnTo>
                    <a:pt x="235648" y="2158225"/>
                  </a:lnTo>
                  <a:lnTo>
                    <a:pt x="207086" y="2131834"/>
                  </a:lnTo>
                  <a:lnTo>
                    <a:pt x="162255" y="2074646"/>
                  </a:lnTo>
                  <a:lnTo>
                    <a:pt x="127723" y="2000072"/>
                  </a:lnTo>
                  <a:lnTo>
                    <a:pt x="116433" y="1953361"/>
                  </a:lnTo>
                  <a:lnTo>
                    <a:pt x="112179" y="1906219"/>
                  </a:lnTo>
                  <a:lnTo>
                    <a:pt x="114706" y="1859407"/>
                  </a:lnTo>
                  <a:lnTo>
                    <a:pt x="123748" y="1813648"/>
                  </a:lnTo>
                  <a:lnTo>
                    <a:pt x="139026" y="1769694"/>
                  </a:lnTo>
                  <a:lnTo>
                    <a:pt x="160261" y="1728266"/>
                  </a:lnTo>
                  <a:lnTo>
                    <a:pt x="187185" y="1690128"/>
                  </a:lnTo>
                  <a:lnTo>
                    <a:pt x="219544" y="1656003"/>
                  </a:lnTo>
                  <a:lnTo>
                    <a:pt x="257048" y="1626641"/>
                  </a:lnTo>
                  <a:lnTo>
                    <a:pt x="299427" y="1602765"/>
                  </a:lnTo>
                  <a:lnTo>
                    <a:pt x="369138" y="1578165"/>
                  </a:lnTo>
                  <a:lnTo>
                    <a:pt x="407073" y="1572018"/>
                  </a:lnTo>
                  <a:lnTo>
                    <a:pt x="447052" y="1569961"/>
                  </a:lnTo>
                  <a:lnTo>
                    <a:pt x="460870" y="1570329"/>
                  </a:lnTo>
                  <a:lnTo>
                    <a:pt x="524903" y="1579765"/>
                  </a:lnTo>
                  <a:lnTo>
                    <a:pt x="568706" y="1593202"/>
                  </a:lnTo>
                  <a:lnTo>
                    <a:pt x="616102" y="1615351"/>
                  </a:lnTo>
                  <a:lnTo>
                    <a:pt x="663879" y="1648383"/>
                  </a:lnTo>
                  <a:lnTo>
                    <a:pt x="708837" y="1694497"/>
                  </a:lnTo>
                  <a:lnTo>
                    <a:pt x="747763" y="1755863"/>
                  </a:lnTo>
                  <a:lnTo>
                    <a:pt x="763790" y="1800059"/>
                  </a:lnTo>
                  <a:lnTo>
                    <a:pt x="773214" y="1845691"/>
                  </a:lnTo>
                  <a:lnTo>
                    <a:pt x="773239" y="1846097"/>
                  </a:lnTo>
                  <a:lnTo>
                    <a:pt x="776198" y="1892020"/>
                  </a:lnTo>
                  <a:lnTo>
                    <a:pt x="776198" y="1611617"/>
                  </a:lnTo>
                  <a:lnTo>
                    <a:pt x="775919" y="1611274"/>
                  </a:lnTo>
                  <a:lnTo>
                    <a:pt x="738886" y="1574063"/>
                  </a:lnTo>
                  <a:lnTo>
                    <a:pt x="733907" y="1569961"/>
                  </a:lnTo>
                  <a:lnTo>
                    <a:pt x="690460" y="1534121"/>
                  </a:lnTo>
                  <a:lnTo>
                    <a:pt x="632625" y="1497825"/>
                  </a:lnTo>
                  <a:lnTo>
                    <a:pt x="567347" y="1471549"/>
                  </a:lnTo>
                  <a:lnTo>
                    <a:pt x="556399" y="1471549"/>
                  </a:lnTo>
                  <a:lnTo>
                    <a:pt x="671220" y="607682"/>
                  </a:lnTo>
                  <a:lnTo>
                    <a:pt x="676694" y="607682"/>
                  </a:lnTo>
                  <a:lnTo>
                    <a:pt x="754748" y="598995"/>
                  </a:lnTo>
                  <a:lnTo>
                    <a:pt x="821651" y="581875"/>
                  </a:lnTo>
                  <a:lnTo>
                    <a:pt x="877976" y="558876"/>
                  </a:lnTo>
                  <a:lnTo>
                    <a:pt x="924306" y="532498"/>
                  </a:lnTo>
                  <a:lnTo>
                    <a:pt x="961237" y="505269"/>
                  </a:lnTo>
                  <a:lnTo>
                    <a:pt x="974877" y="492861"/>
                  </a:lnTo>
                  <a:lnTo>
                    <a:pt x="989355" y="479704"/>
                  </a:lnTo>
                  <a:lnTo>
                    <a:pt x="1009230" y="458317"/>
                  </a:lnTo>
                  <a:lnTo>
                    <a:pt x="1021448" y="443636"/>
                  </a:lnTo>
                  <a:lnTo>
                    <a:pt x="1026617" y="438188"/>
                  </a:lnTo>
                  <a:lnTo>
                    <a:pt x="1775599" y="881024"/>
                  </a:lnTo>
                  <a:lnTo>
                    <a:pt x="1775599" y="744816"/>
                  </a:lnTo>
                  <a:lnTo>
                    <a:pt x="1256995" y="438188"/>
                  </a:lnTo>
                  <a:lnTo>
                    <a:pt x="1081290" y="334302"/>
                  </a:lnTo>
                  <a:lnTo>
                    <a:pt x="1086205" y="323710"/>
                  </a:lnTo>
                  <a:lnTo>
                    <a:pt x="1095044" y="300812"/>
                  </a:lnTo>
                  <a:lnTo>
                    <a:pt x="1105027" y="266649"/>
                  </a:lnTo>
                  <a:lnTo>
                    <a:pt x="1113409" y="222224"/>
                  </a:lnTo>
                  <a:lnTo>
                    <a:pt x="1117434" y="168567"/>
                  </a:lnTo>
                  <a:lnTo>
                    <a:pt x="1114348" y="106718"/>
                  </a:lnTo>
                  <a:lnTo>
                    <a:pt x="1101394" y="37693"/>
                  </a:lnTo>
                  <a:lnTo>
                    <a:pt x="1088567" y="0"/>
                  </a:lnTo>
                  <a:lnTo>
                    <a:pt x="963917" y="0"/>
                  </a:lnTo>
                  <a:lnTo>
                    <a:pt x="964044" y="177"/>
                  </a:lnTo>
                  <a:lnTo>
                    <a:pt x="971931" y="11722"/>
                  </a:lnTo>
                  <a:lnTo>
                    <a:pt x="990968" y="61544"/>
                  </a:lnTo>
                  <a:lnTo>
                    <a:pt x="1002118" y="112407"/>
                  </a:lnTo>
                  <a:lnTo>
                    <a:pt x="1002157" y="113093"/>
                  </a:lnTo>
                  <a:lnTo>
                    <a:pt x="1005395" y="164071"/>
                  </a:lnTo>
                  <a:lnTo>
                    <a:pt x="1000810" y="216255"/>
                  </a:lnTo>
                  <a:lnTo>
                    <a:pt x="988339" y="268693"/>
                  </a:lnTo>
                  <a:lnTo>
                    <a:pt x="970318" y="308279"/>
                  </a:lnTo>
                  <a:lnTo>
                    <a:pt x="932091" y="368858"/>
                  </a:lnTo>
                  <a:lnTo>
                    <a:pt x="903592" y="401281"/>
                  </a:lnTo>
                  <a:lnTo>
                    <a:pt x="867879" y="432066"/>
                  </a:lnTo>
                  <a:lnTo>
                    <a:pt x="824230" y="458914"/>
                  </a:lnTo>
                  <a:lnTo>
                    <a:pt x="771918" y="479526"/>
                  </a:lnTo>
                  <a:lnTo>
                    <a:pt x="710222" y="491604"/>
                  </a:lnTo>
                  <a:lnTo>
                    <a:pt x="638416" y="492861"/>
                  </a:lnTo>
                  <a:lnTo>
                    <a:pt x="592035" y="484581"/>
                  </a:lnTo>
                  <a:lnTo>
                    <a:pt x="547179" y="469404"/>
                  </a:lnTo>
                  <a:lnTo>
                    <a:pt x="504710" y="447814"/>
                  </a:lnTo>
                  <a:lnTo>
                    <a:pt x="465493" y="420306"/>
                  </a:lnTo>
                  <a:lnTo>
                    <a:pt x="430403" y="387337"/>
                  </a:lnTo>
                  <a:lnTo>
                    <a:pt x="400265" y="349402"/>
                  </a:lnTo>
                  <a:lnTo>
                    <a:pt x="375983" y="306971"/>
                  </a:lnTo>
                  <a:lnTo>
                    <a:pt x="356946" y="257149"/>
                  </a:lnTo>
                  <a:lnTo>
                    <a:pt x="345795" y="206273"/>
                  </a:lnTo>
                  <a:lnTo>
                    <a:pt x="342519" y="154622"/>
                  </a:lnTo>
                  <a:lnTo>
                    <a:pt x="347103" y="102438"/>
                  </a:lnTo>
                  <a:lnTo>
                    <a:pt x="359575" y="49999"/>
                  </a:lnTo>
                  <a:lnTo>
                    <a:pt x="379831" y="177"/>
                  </a:lnTo>
                  <a:lnTo>
                    <a:pt x="379945" y="0"/>
                  </a:lnTo>
                  <a:lnTo>
                    <a:pt x="263207" y="0"/>
                  </a:lnTo>
                  <a:lnTo>
                    <a:pt x="241985" y="64655"/>
                  </a:lnTo>
                  <a:lnTo>
                    <a:pt x="233730" y="113093"/>
                  </a:lnTo>
                  <a:lnTo>
                    <a:pt x="231013" y="162090"/>
                  </a:lnTo>
                  <a:lnTo>
                    <a:pt x="231140" y="164071"/>
                  </a:lnTo>
                  <a:lnTo>
                    <a:pt x="233946" y="211277"/>
                  </a:lnTo>
                  <a:lnTo>
                    <a:pt x="242620" y="260286"/>
                  </a:lnTo>
                  <a:lnTo>
                    <a:pt x="257124" y="308711"/>
                  </a:lnTo>
                  <a:lnTo>
                    <a:pt x="277558" y="356171"/>
                  </a:lnTo>
                  <a:lnTo>
                    <a:pt x="300545" y="397903"/>
                  </a:lnTo>
                  <a:lnTo>
                    <a:pt x="328142" y="436740"/>
                  </a:lnTo>
                  <a:lnTo>
                    <a:pt x="359829" y="472376"/>
                  </a:lnTo>
                  <a:lnTo>
                    <a:pt x="395109" y="504482"/>
                  </a:lnTo>
                  <a:lnTo>
                    <a:pt x="433476" y="532752"/>
                  </a:lnTo>
                  <a:lnTo>
                    <a:pt x="474395" y="556856"/>
                  </a:lnTo>
                  <a:lnTo>
                    <a:pt x="517359" y="576465"/>
                  </a:lnTo>
                  <a:lnTo>
                    <a:pt x="561873" y="591273"/>
                  </a:lnTo>
                  <a:lnTo>
                    <a:pt x="447052" y="1455140"/>
                  </a:lnTo>
                  <a:lnTo>
                    <a:pt x="441591" y="1455140"/>
                  </a:lnTo>
                  <a:lnTo>
                    <a:pt x="392468" y="1458137"/>
                  </a:lnTo>
                  <a:lnTo>
                    <a:pt x="343852" y="1466761"/>
                  </a:lnTo>
                  <a:lnTo>
                    <a:pt x="296265" y="1480515"/>
                  </a:lnTo>
                  <a:lnTo>
                    <a:pt x="250228" y="1498879"/>
                  </a:lnTo>
                  <a:lnTo>
                    <a:pt x="208178" y="1521790"/>
                  </a:lnTo>
                  <a:lnTo>
                    <a:pt x="169621" y="1548676"/>
                  </a:lnTo>
                  <a:lnTo>
                    <a:pt x="134658" y="1579194"/>
                  </a:lnTo>
                  <a:lnTo>
                    <a:pt x="103441" y="1612938"/>
                  </a:lnTo>
                  <a:lnTo>
                    <a:pt x="76073" y="1649539"/>
                  </a:lnTo>
                  <a:lnTo>
                    <a:pt x="52692" y="1688630"/>
                  </a:lnTo>
                  <a:lnTo>
                    <a:pt x="33426" y="1729816"/>
                  </a:lnTo>
                  <a:lnTo>
                    <a:pt x="18402" y="1772716"/>
                  </a:lnTo>
                  <a:lnTo>
                    <a:pt x="7734" y="1816963"/>
                  </a:lnTo>
                  <a:lnTo>
                    <a:pt x="1549" y="1862175"/>
                  </a:lnTo>
                  <a:lnTo>
                    <a:pt x="0" y="1907959"/>
                  </a:lnTo>
                  <a:lnTo>
                    <a:pt x="3187" y="1953958"/>
                  </a:lnTo>
                  <a:lnTo>
                    <a:pt x="11239" y="1999780"/>
                  </a:lnTo>
                  <a:lnTo>
                    <a:pt x="11328" y="2000072"/>
                  </a:lnTo>
                  <a:lnTo>
                    <a:pt x="24282" y="2045042"/>
                  </a:lnTo>
                  <a:lnTo>
                    <a:pt x="42456" y="2089378"/>
                  </a:lnTo>
                  <a:lnTo>
                    <a:pt x="67665" y="2133625"/>
                  </a:lnTo>
                  <a:lnTo>
                    <a:pt x="97091" y="2174316"/>
                  </a:lnTo>
                  <a:lnTo>
                    <a:pt x="130390" y="2211209"/>
                  </a:lnTo>
                  <a:lnTo>
                    <a:pt x="167208" y="2244039"/>
                  </a:lnTo>
                  <a:lnTo>
                    <a:pt x="207162" y="2272538"/>
                  </a:lnTo>
                  <a:lnTo>
                    <a:pt x="249923" y="2296439"/>
                  </a:lnTo>
                  <a:lnTo>
                    <a:pt x="295097" y="2315489"/>
                  </a:lnTo>
                  <a:lnTo>
                    <a:pt x="342341" y="2329421"/>
                  </a:lnTo>
                  <a:lnTo>
                    <a:pt x="390829" y="2337892"/>
                  </a:lnTo>
                  <a:lnTo>
                    <a:pt x="389890" y="2337892"/>
                  </a:lnTo>
                  <a:lnTo>
                    <a:pt x="441591" y="2340876"/>
                  </a:lnTo>
                  <a:lnTo>
                    <a:pt x="490715" y="2337892"/>
                  </a:lnTo>
                  <a:lnTo>
                    <a:pt x="539318" y="2329269"/>
                  </a:lnTo>
                  <a:lnTo>
                    <a:pt x="586955" y="2315489"/>
                  </a:lnTo>
                  <a:lnTo>
                    <a:pt x="632955" y="2297138"/>
                  </a:lnTo>
                  <a:lnTo>
                    <a:pt x="674611" y="2274024"/>
                  </a:lnTo>
                  <a:lnTo>
                    <a:pt x="712800" y="2247074"/>
                  </a:lnTo>
                  <a:lnTo>
                    <a:pt x="747395" y="2216658"/>
                  </a:lnTo>
                  <a:lnTo>
                    <a:pt x="778294" y="2183142"/>
                  </a:lnTo>
                  <a:lnTo>
                    <a:pt x="805370" y="2146858"/>
                  </a:lnTo>
                  <a:lnTo>
                    <a:pt x="828535" y="2108111"/>
                  </a:lnTo>
                  <a:lnTo>
                    <a:pt x="847547" y="2067509"/>
                  </a:lnTo>
                  <a:lnTo>
                    <a:pt x="862431" y="2025142"/>
                  </a:lnTo>
                  <a:lnTo>
                    <a:pt x="872998" y="1981454"/>
                  </a:lnTo>
                  <a:lnTo>
                    <a:pt x="879144" y="1936813"/>
                  </a:lnTo>
                  <a:lnTo>
                    <a:pt x="880757" y="1891576"/>
                  </a:lnTo>
                  <a:lnTo>
                    <a:pt x="877697" y="1846097"/>
                  </a:lnTo>
                  <a:lnTo>
                    <a:pt x="877633" y="1845691"/>
                  </a:lnTo>
                  <a:lnTo>
                    <a:pt x="869861" y="1800733"/>
                  </a:lnTo>
                  <a:lnTo>
                    <a:pt x="857123" y="1755863"/>
                  </a:lnTo>
                  <a:lnTo>
                    <a:pt x="1060983" y="1657438"/>
                  </a:lnTo>
                  <a:lnTo>
                    <a:pt x="1808467" y="1296593"/>
                  </a:lnTo>
                  <a:lnTo>
                    <a:pt x="1837778" y="1336649"/>
                  </a:lnTo>
                  <a:lnTo>
                    <a:pt x="1870824" y="1372831"/>
                  </a:lnTo>
                  <a:lnTo>
                    <a:pt x="1907286" y="1404924"/>
                  </a:lnTo>
                  <a:lnTo>
                    <a:pt x="1946859" y="1432699"/>
                  </a:lnTo>
                  <a:lnTo>
                    <a:pt x="1989213" y="1455928"/>
                  </a:lnTo>
                  <a:lnTo>
                    <a:pt x="2034044" y="1474381"/>
                  </a:lnTo>
                  <a:lnTo>
                    <a:pt x="2081047" y="1487843"/>
                  </a:lnTo>
                  <a:lnTo>
                    <a:pt x="2129879" y="1496085"/>
                  </a:lnTo>
                  <a:lnTo>
                    <a:pt x="2180259" y="1498879"/>
                  </a:lnTo>
                  <a:lnTo>
                    <a:pt x="2229383" y="1495894"/>
                  </a:lnTo>
                  <a:lnTo>
                    <a:pt x="2277986" y="1487271"/>
                  </a:lnTo>
                  <a:lnTo>
                    <a:pt x="2325573" y="1473517"/>
                  </a:lnTo>
                  <a:lnTo>
                    <a:pt x="2339683" y="1467878"/>
                  </a:lnTo>
                  <a:lnTo>
                    <a:pt x="2339683" y="1384071"/>
                  </a:lnTo>
                  <a:lnTo>
                    <a:pt x="2339683" y="1344612"/>
                  </a:lnTo>
                  <a:lnTo>
                    <a:pt x="2294051" y="1365618"/>
                  </a:lnTo>
                  <a:lnTo>
                    <a:pt x="2220239" y="1382014"/>
                  </a:lnTo>
                  <a:lnTo>
                    <a:pt x="2180259" y="1384071"/>
                  </a:lnTo>
                  <a:lnTo>
                    <a:pt x="2131898" y="1380794"/>
                  </a:lnTo>
                  <a:lnTo>
                    <a:pt x="2085594" y="1371168"/>
                  </a:lnTo>
                  <a:lnTo>
                    <a:pt x="2041855" y="1355521"/>
                  </a:lnTo>
                  <a:lnTo>
                    <a:pt x="2001189" y="1334173"/>
                  </a:lnTo>
                  <a:lnTo>
                    <a:pt x="1964118" y="1307452"/>
                  </a:lnTo>
                  <a:lnTo>
                    <a:pt x="1931136" y="1275651"/>
                  </a:lnTo>
                  <a:lnTo>
                    <a:pt x="1902777" y="1239126"/>
                  </a:lnTo>
                  <a:lnTo>
                    <a:pt x="1879536" y="1198168"/>
                  </a:lnTo>
                  <a:lnTo>
                    <a:pt x="1863051" y="1153985"/>
                  </a:lnTo>
                  <a:lnTo>
                    <a:pt x="1850021" y="1092047"/>
                  </a:lnTo>
                  <a:lnTo>
                    <a:pt x="1847240" y="1054290"/>
                  </a:lnTo>
                  <a:lnTo>
                    <a:pt x="1848878" y="1013320"/>
                  </a:lnTo>
                  <a:lnTo>
                    <a:pt x="1856384" y="970140"/>
                  </a:lnTo>
                  <a:lnTo>
                    <a:pt x="1871205" y="925703"/>
                  </a:lnTo>
                  <a:lnTo>
                    <a:pt x="1894801" y="881024"/>
                  </a:lnTo>
                  <a:lnTo>
                    <a:pt x="1928596" y="837069"/>
                  </a:lnTo>
                  <a:lnTo>
                    <a:pt x="1974062" y="794842"/>
                  </a:lnTo>
                  <a:lnTo>
                    <a:pt x="2032635" y="755307"/>
                  </a:lnTo>
                  <a:lnTo>
                    <a:pt x="2070379" y="740448"/>
                  </a:lnTo>
                  <a:lnTo>
                    <a:pt x="2134082" y="725741"/>
                  </a:lnTo>
                  <a:lnTo>
                    <a:pt x="2172970" y="722198"/>
                  </a:lnTo>
                  <a:lnTo>
                    <a:pt x="2215108" y="723188"/>
                  </a:lnTo>
                  <a:lnTo>
                    <a:pt x="2259406" y="730211"/>
                  </a:lnTo>
                  <a:lnTo>
                    <a:pt x="2304796" y="744778"/>
                  </a:lnTo>
                  <a:lnTo>
                    <a:pt x="2339683" y="762927"/>
                  </a:lnTo>
                  <a:lnTo>
                    <a:pt x="2339683" y="722198"/>
                  </a:lnTo>
                  <a:lnTo>
                    <a:pt x="2339683" y="638035"/>
                  </a:lnTo>
                  <a:close/>
                </a:path>
              </a:pathLst>
            </a:custGeom>
            <a:solidFill>
              <a:srgbClr val="58B6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73890" y="831856"/>
              <a:ext cx="214108" cy="207765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590842" y="6016990"/>
            <a:ext cx="3394599" cy="2151033"/>
          </a:xfrm>
          <a:prstGeom prst="rect">
            <a:avLst/>
          </a:prstGeom>
        </p:spPr>
      </p:pic>
      <p:sp>
        <p:nvSpPr>
          <p:cNvPr id="14" name="object 14" descr="$PPTXTitle"/>
          <p:cNvSpPr txBox="1">
            <a:spLocks noGrp="1"/>
          </p:cNvSpPr>
          <p:nvPr>
            <p:ph type="title"/>
          </p:nvPr>
        </p:nvSpPr>
        <p:spPr>
          <a:xfrm>
            <a:off x="1403918" y="1215287"/>
            <a:ext cx="10118725" cy="97536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233035" algn="l"/>
              </a:tabLst>
            </a:pPr>
            <a:r>
              <a:rPr dirty="0" spc="1925"/>
              <a:t>Lessons</a:t>
            </a:r>
            <a:r>
              <a:rPr dirty="0"/>
              <a:t>	</a:t>
            </a:r>
            <a:r>
              <a:rPr dirty="0" spc="1839"/>
              <a:t>Learned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221154" y="3342585"/>
            <a:ext cx="3780790" cy="4507865"/>
          </a:xfrm>
          <a:prstGeom prst="rect">
            <a:avLst/>
          </a:prstGeom>
        </p:spPr>
        <p:txBody>
          <a:bodyPr wrap="square" lIns="0" tIns="1625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dirty="0" sz="2400" spc="925" b="1">
                <a:solidFill>
                  <a:srgbClr val="FFFFFF"/>
                </a:solidFill>
                <a:latin typeface="Tahoma"/>
                <a:cs typeface="Tahoma"/>
              </a:rPr>
              <a:t>Explainability</a:t>
            </a:r>
            <a:endParaRPr sz="2400">
              <a:latin typeface="Tahoma"/>
              <a:cs typeface="Tahoma"/>
            </a:endParaRPr>
          </a:p>
          <a:p>
            <a:pPr marL="12700" marR="481965">
              <a:lnSpc>
                <a:spcPct val="116900"/>
              </a:lnSpc>
              <a:spcBef>
                <a:spcPts val="495"/>
              </a:spcBef>
            </a:pPr>
            <a:r>
              <a:rPr dirty="0" sz="1550" spc="105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21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8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6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4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550" spc="135">
                <a:solidFill>
                  <a:srgbClr val="FFFFFF"/>
                </a:solidFill>
                <a:latin typeface="Arial"/>
                <a:cs typeface="Arial"/>
              </a:rPr>
              <a:t>reasons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240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60">
                <a:solidFill>
                  <a:srgbClr val="FFFFFF"/>
                </a:solidFill>
                <a:latin typeface="Arial"/>
                <a:cs typeface="Arial"/>
              </a:rPr>
              <a:t>forecast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10">
                <a:solidFill>
                  <a:srgbClr val="FFFFFF"/>
                </a:solidFill>
                <a:latin typeface="Arial"/>
                <a:cs typeface="Arial"/>
              </a:rPr>
              <a:t>has </a:t>
            </a:r>
            <a:r>
              <a:rPr dirty="0" sz="1550" spc="125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5">
                <a:solidFill>
                  <a:srgbClr val="FFFFFF"/>
                </a:solidFill>
                <a:latin typeface="Arial"/>
                <a:cs typeface="Arial"/>
              </a:rPr>
              <a:t>made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4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21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25">
                <a:solidFill>
                  <a:srgbClr val="FFFFFF"/>
                </a:solidFill>
                <a:latin typeface="Arial"/>
                <a:cs typeface="Arial"/>
              </a:rPr>
              <a:t>elements </a:t>
            </a:r>
            <a:r>
              <a:rPr dirty="0" sz="1550" spc="150">
                <a:solidFill>
                  <a:srgbClr val="FFFFFF"/>
                </a:solidFill>
                <a:latin typeface="Arial"/>
                <a:cs typeface="Arial"/>
              </a:rPr>
              <a:t>contributed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8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70">
                <a:solidFill>
                  <a:srgbClr val="FFFFFF"/>
                </a:solidFill>
                <a:latin typeface="Arial"/>
                <a:cs typeface="Arial"/>
              </a:rPr>
              <a:t>it.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00">
                <a:solidFill>
                  <a:srgbClr val="FFFFFF"/>
                </a:solidFill>
                <a:latin typeface="Arial"/>
                <a:cs typeface="Arial"/>
              </a:rPr>
              <a:t>Highlighting </a:t>
            </a:r>
            <a:r>
              <a:rPr dirty="0" sz="1550" spc="185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35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20">
                <a:solidFill>
                  <a:srgbClr val="FFFFFF"/>
                </a:solidFill>
                <a:latin typeface="Arial"/>
                <a:cs typeface="Arial"/>
              </a:rPr>
              <a:t>change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30">
                <a:solidFill>
                  <a:srgbClr val="FFFFFF"/>
                </a:solidFill>
                <a:latin typeface="Arial"/>
                <a:cs typeface="Arial"/>
              </a:rPr>
              <a:t>have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6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550" spc="110">
                <a:solidFill>
                  <a:srgbClr val="FFFFFF"/>
                </a:solidFill>
                <a:latin typeface="Arial"/>
                <a:cs typeface="Arial"/>
              </a:rPr>
              <a:t>large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0">
                <a:solidFill>
                  <a:srgbClr val="FFFFFF"/>
                </a:solidFill>
                <a:latin typeface="Arial"/>
                <a:cs typeface="Arial"/>
              </a:rPr>
              <a:t>impact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3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6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25">
                <a:solidFill>
                  <a:srgbClr val="FFFFFF"/>
                </a:solidFill>
                <a:latin typeface="Arial"/>
                <a:cs typeface="Arial"/>
              </a:rPr>
              <a:t>forecast.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487805" algn="l"/>
              </a:tabLst>
            </a:pPr>
            <a:r>
              <a:rPr dirty="0" sz="2400" spc="700" b="1">
                <a:solidFill>
                  <a:srgbClr val="FFFFFF"/>
                </a:solidFill>
                <a:latin typeface="Tahoma"/>
                <a:cs typeface="Tahoma"/>
              </a:rPr>
              <a:t>Share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869" b="1">
                <a:solidFill>
                  <a:srgbClr val="FFFFFF"/>
                </a:solidFill>
                <a:latin typeface="Tahoma"/>
                <a:cs typeface="Tahoma"/>
              </a:rPr>
              <a:t>Early</a:t>
            </a:r>
            <a:endParaRPr sz="2400">
              <a:latin typeface="Tahoma"/>
              <a:cs typeface="Tahoma"/>
            </a:endParaRPr>
          </a:p>
          <a:p>
            <a:pPr marL="12700" marR="871219">
              <a:lnSpc>
                <a:spcPct val="116900"/>
              </a:lnSpc>
              <a:spcBef>
                <a:spcPts val="665"/>
              </a:spcBef>
            </a:pPr>
            <a:r>
              <a:rPr dirty="0" sz="1550" spc="125">
                <a:solidFill>
                  <a:srgbClr val="FFFFFF"/>
                </a:solidFill>
                <a:latin typeface="Arial"/>
                <a:cs typeface="Arial"/>
              </a:rPr>
              <a:t>Having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5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65">
                <a:solidFill>
                  <a:srgbClr val="FFFFFF"/>
                </a:solidFill>
                <a:latin typeface="Arial"/>
                <a:cs typeface="Arial"/>
              </a:rPr>
              <a:t>prototype through</a:t>
            </a:r>
            <a:r>
              <a:rPr dirty="0" sz="15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0">
                <a:solidFill>
                  <a:srgbClr val="FFFFFF"/>
                </a:solidFill>
                <a:latin typeface="Arial"/>
                <a:cs typeface="Arial"/>
              </a:rPr>
              <a:t>Streamlit</a:t>
            </a:r>
            <a:r>
              <a:rPr dirty="0" sz="15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14">
                <a:solidFill>
                  <a:srgbClr val="FFFFFF"/>
                </a:solidFill>
                <a:latin typeface="Arial"/>
                <a:cs typeface="Arial"/>
              </a:rPr>
              <a:t>helped</a:t>
            </a:r>
            <a:r>
              <a:rPr dirty="0" sz="15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550" spc="135">
                <a:solidFill>
                  <a:srgbClr val="FFFFFF"/>
                </a:solidFill>
                <a:latin typeface="Arial"/>
                <a:cs typeface="Arial"/>
              </a:rPr>
              <a:t>generate</a:t>
            </a:r>
            <a:r>
              <a:rPr dirty="0" sz="15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ideas,</a:t>
            </a:r>
            <a:r>
              <a:rPr dirty="0" sz="15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65">
                <a:solidFill>
                  <a:srgbClr val="FFFFFF"/>
                </a:solidFill>
                <a:latin typeface="Arial"/>
                <a:cs typeface="Arial"/>
              </a:rPr>
              <a:t>foster </a:t>
            </a:r>
            <a:r>
              <a:rPr dirty="0" sz="1550" spc="140">
                <a:solidFill>
                  <a:srgbClr val="FFFFFF"/>
                </a:solidFill>
                <a:latin typeface="Arial"/>
                <a:cs typeface="Arial"/>
              </a:rPr>
              <a:t>excitement</a:t>
            </a:r>
            <a:r>
              <a:rPr dirty="0" sz="15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4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real </a:t>
            </a:r>
            <a:r>
              <a:rPr dirty="0" sz="1550" spc="105">
                <a:solidFill>
                  <a:srgbClr val="FFFFFF"/>
                </a:solidFill>
                <a:latin typeface="Arial"/>
                <a:cs typeface="Arial"/>
              </a:rPr>
              <a:t>feedback.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450061" y="3439550"/>
            <a:ext cx="3083560" cy="4687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0365">
              <a:lnSpc>
                <a:spcPct val="114599"/>
              </a:lnSpc>
              <a:spcBef>
                <a:spcPts val="100"/>
              </a:spcBef>
            </a:pPr>
            <a:r>
              <a:rPr dirty="0" sz="2400" spc="1005" b="1">
                <a:solidFill>
                  <a:srgbClr val="FFFFFF"/>
                </a:solidFill>
                <a:latin typeface="Tahoma"/>
                <a:cs typeface="Tahoma"/>
              </a:rPr>
              <a:t>Clinical </a:t>
            </a:r>
            <a:r>
              <a:rPr dirty="0" sz="2400" spc="580" b="1">
                <a:solidFill>
                  <a:srgbClr val="FFFFFF"/>
                </a:solidFill>
                <a:latin typeface="Tahoma"/>
                <a:cs typeface="Tahoma"/>
              </a:rPr>
              <a:t>Engagement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6900"/>
              </a:lnSpc>
              <a:spcBef>
                <a:spcPts val="114"/>
              </a:spcBef>
            </a:pPr>
            <a:r>
              <a:rPr dirty="0" sz="1550" spc="65">
                <a:solidFill>
                  <a:srgbClr val="FFFFFF"/>
                </a:solidFill>
                <a:latin typeface="Arial"/>
                <a:cs typeface="Arial"/>
              </a:rPr>
              <a:t>Clinical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95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15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10">
                <a:solidFill>
                  <a:srgbClr val="FFFFFF"/>
                </a:solidFill>
                <a:latin typeface="Arial"/>
                <a:cs typeface="Arial"/>
              </a:rPr>
              <a:t>essential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550" spc="14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85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30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r>
              <a:rPr dirty="0" sz="15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35">
                <a:solidFill>
                  <a:srgbClr val="FFFFFF"/>
                </a:solidFill>
                <a:latin typeface="Arial"/>
                <a:cs typeface="Arial"/>
              </a:rPr>
              <a:t>made </a:t>
            </a:r>
            <a:r>
              <a:rPr dirty="0" sz="1550" spc="120">
                <a:solidFill>
                  <a:srgbClr val="FFFFFF"/>
                </a:solidFill>
                <a:latin typeface="Arial"/>
                <a:cs typeface="Arial"/>
              </a:rPr>
              <a:t>sense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5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45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5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05">
                <a:solidFill>
                  <a:srgbClr val="FFFFFF"/>
                </a:solidFill>
                <a:latin typeface="Arial"/>
                <a:cs typeface="Arial"/>
              </a:rPr>
              <a:t>service </a:t>
            </a:r>
            <a:r>
              <a:rPr dirty="0" sz="1550" spc="114">
                <a:solidFill>
                  <a:srgbClr val="FFFFFF"/>
                </a:solidFill>
                <a:latin typeface="Arial"/>
                <a:cs typeface="Arial"/>
              </a:rPr>
              <a:t>context.</a:t>
            </a: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487805" algn="l"/>
              </a:tabLst>
            </a:pPr>
            <a:r>
              <a:rPr dirty="0" sz="2400" spc="925" b="1">
                <a:solidFill>
                  <a:srgbClr val="FFFFFF"/>
                </a:solidFill>
                <a:latin typeface="Tahoma"/>
                <a:cs typeface="Tahoma"/>
              </a:rPr>
              <a:t>Final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830" b="1">
                <a:solidFill>
                  <a:srgbClr val="FFFFFF"/>
                </a:solidFill>
                <a:latin typeface="Tahoma"/>
                <a:cs typeface="Tahoma"/>
              </a:rPr>
              <a:t>Mile</a:t>
            </a:r>
            <a:endParaRPr sz="2400">
              <a:latin typeface="Tahoma"/>
              <a:cs typeface="Tahoma"/>
            </a:endParaRPr>
          </a:p>
          <a:p>
            <a:pPr marL="12700" marR="279400">
              <a:lnSpc>
                <a:spcPct val="116900"/>
              </a:lnSpc>
              <a:spcBef>
                <a:spcPts val="665"/>
              </a:spcBef>
            </a:pPr>
            <a:r>
              <a:rPr dirty="0" sz="1550" spc="135">
                <a:solidFill>
                  <a:srgbClr val="FFFFFF"/>
                </a:solidFill>
                <a:latin typeface="Arial"/>
                <a:cs typeface="Arial"/>
              </a:rPr>
              <a:t>Getting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1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3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14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dirty="0" sz="1550" spc="125">
                <a:solidFill>
                  <a:srgbClr val="FFFFFF"/>
                </a:solidFill>
                <a:latin typeface="Arial"/>
                <a:cs typeface="Arial"/>
              </a:rPr>
              <a:t>operational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25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550" spc="95">
                <a:solidFill>
                  <a:srgbClr val="FFFFFF"/>
                </a:solidFill>
                <a:latin typeface="Arial"/>
                <a:cs typeface="Arial"/>
              </a:rPr>
              <a:t>challenging </a:t>
            </a:r>
            <a:r>
              <a:rPr dirty="0" sz="1550" spc="14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30">
                <a:solidFill>
                  <a:srgbClr val="FFFFFF"/>
                </a:solidFill>
                <a:latin typeface="Arial"/>
                <a:cs typeface="Arial"/>
              </a:rPr>
              <a:t>getting </a:t>
            </a:r>
            <a:r>
              <a:rPr dirty="0" sz="1550" spc="11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dirty="0" sz="15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8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25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6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25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5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550" spc="17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40">
                <a:solidFill>
                  <a:srgbClr val="FFFFFF"/>
                </a:solidFill>
                <a:latin typeface="Arial"/>
                <a:cs typeface="Arial"/>
              </a:rPr>
              <a:t>difficult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65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95">
                <a:solidFill>
                  <a:srgbClr val="FFFFFF"/>
                </a:solidFill>
                <a:latin typeface="Arial"/>
                <a:cs typeface="Arial"/>
              </a:rPr>
              <a:t>building </a:t>
            </a:r>
            <a:r>
              <a:rPr dirty="0" sz="1550" spc="80">
                <a:solidFill>
                  <a:srgbClr val="FFFFFF"/>
                </a:solidFill>
                <a:latin typeface="Arial"/>
                <a:cs typeface="Arial"/>
              </a:rPr>
              <a:t>it!</a:t>
            </a:r>
            <a:endParaRPr sz="15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841115" algn="l"/>
              </a:tabLst>
            </a:pPr>
            <a:r>
              <a:rPr dirty="0" spc="1065"/>
              <a:t>THANK</a:t>
            </a:r>
            <a:r>
              <a:rPr dirty="0"/>
              <a:t>	</a:t>
            </a:r>
            <a:r>
              <a:rPr dirty="0" spc="910"/>
              <a:t>YOU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88260" y="8183206"/>
            <a:ext cx="3634104" cy="80137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415" b="1">
                <a:solidFill>
                  <a:srgbClr val="42AFCF"/>
                </a:solidFill>
                <a:latin typeface="Tahoma"/>
                <a:cs typeface="Tahoma"/>
              </a:rPr>
              <a:t>CONTACT</a:t>
            </a:r>
            <a:endParaRPr sz="21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540"/>
              </a:spcBef>
            </a:pPr>
            <a:r>
              <a:rPr dirty="0" u="heavy" sz="1650" spc="3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PEter.</a:t>
            </a:r>
            <a:r>
              <a:rPr dirty="0" u="heavy" sz="1650" spc="3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Andrews</a:t>
            </a:r>
            <a:r>
              <a:rPr dirty="0" u="heavy" sz="1650" spc="350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  <a:hlinkClick r:id="rId2"/>
              </a:rPr>
              <a:t>@</a:t>
            </a:r>
            <a:r>
              <a:rPr dirty="0" u="heavy" sz="1650" spc="3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NHS.NEt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53806" y="8185775"/>
            <a:ext cx="4203700" cy="10833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655" b="1">
                <a:solidFill>
                  <a:srgbClr val="42AFCF"/>
                </a:solidFill>
                <a:latin typeface="Tahoma"/>
                <a:cs typeface="Tahoma"/>
              </a:rPr>
              <a:t>Source</a:t>
            </a:r>
            <a:r>
              <a:rPr dirty="0" sz="2150" spc="335" b="1">
                <a:solidFill>
                  <a:srgbClr val="42AFCF"/>
                </a:solidFill>
                <a:latin typeface="Tahoma"/>
                <a:cs typeface="Tahoma"/>
              </a:rPr>
              <a:t> </a:t>
            </a:r>
            <a:r>
              <a:rPr dirty="0" sz="2150" spc="440" b="1">
                <a:solidFill>
                  <a:srgbClr val="42AFCF"/>
                </a:solidFill>
                <a:latin typeface="Tahoma"/>
                <a:cs typeface="Tahoma"/>
              </a:rPr>
              <a:t>COde</a:t>
            </a:r>
            <a:endParaRPr sz="2150">
              <a:latin typeface="Tahoma"/>
              <a:cs typeface="Tahoma"/>
            </a:endParaRPr>
          </a:p>
          <a:p>
            <a:pPr marL="12700" marR="5080">
              <a:lnSpc>
                <a:spcPct val="112500"/>
              </a:lnSpc>
              <a:spcBef>
                <a:spcPts val="1280"/>
              </a:spcBef>
            </a:pPr>
            <a:r>
              <a:rPr dirty="0" u="sng" sz="1650" spc="30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https://github.com/WX-</a:t>
            </a:r>
            <a:r>
              <a:rPr dirty="0" u="sng" sz="1650" spc="26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BIU/</a:t>
            </a:r>
            <a:r>
              <a:rPr dirty="0" u="none" sz="1650" spc="2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sng" sz="1650" spc="5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Outpatient-</a:t>
            </a:r>
            <a:r>
              <a:rPr dirty="0" u="sng" sz="1650" spc="29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3"/>
              </a:rPr>
              <a:t>DNAs</a:t>
            </a:r>
            <a:endParaRPr sz="165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10525" y="1028700"/>
            <a:ext cx="3581400" cy="15716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95995" y="713662"/>
            <a:ext cx="3635375" cy="4114800"/>
          </a:xfrm>
          <a:custGeom>
            <a:avLst/>
            <a:gdLst/>
            <a:ahLst/>
            <a:cxnLst/>
            <a:rect l="l" t="t" r="r" b="b"/>
            <a:pathLst>
              <a:path w="3635375" h="4114800">
                <a:moveTo>
                  <a:pt x="1071875" y="66728"/>
                </a:moveTo>
                <a:lnTo>
                  <a:pt x="1108407" y="92777"/>
                </a:lnTo>
                <a:lnTo>
                  <a:pt x="1140585" y="122326"/>
                </a:lnTo>
                <a:lnTo>
                  <a:pt x="1168432" y="154942"/>
                </a:lnTo>
                <a:lnTo>
                  <a:pt x="1191971" y="190192"/>
                </a:lnTo>
                <a:lnTo>
                  <a:pt x="1211226" y="227642"/>
                </a:lnTo>
                <a:lnTo>
                  <a:pt x="1226219" y="266860"/>
                </a:lnTo>
                <a:lnTo>
                  <a:pt x="1236973" y="307411"/>
                </a:lnTo>
                <a:lnTo>
                  <a:pt x="1243513" y="348863"/>
                </a:lnTo>
                <a:lnTo>
                  <a:pt x="1245860" y="390782"/>
                </a:lnTo>
                <a:lnTo>
                  <a:pt x="1244038" y="432734"/>
                </a:lnTo>
                <a:lnTo>
                  <a:pt x="1238070" y="474287"/>
                </a:lnTo>
                <a:lnTo>
                  <a:pt x="1227979" y="515007"/>
                </a:lnTo>
                <a:lnTo>
                  <a:pt x="1213789" y="554460"/>
                </a:lnTo>
                <a:lnTo>
                  <a:pt x="1195521" y="592214"/>
                </a:lnTo>
                <a:lnTo>
                  <a:pt x="1173201" y="627834"/>
                </a:lnTo>
                <a:lnTo>
                  <a:pt x="1146849" y="660888"/>
                </a:lnTo>
                <a:lnTo>
                  <a:pt x="1116490" y="690943"/>
                </a:lnTo>
                <a:lnTo>
                  <a:pt x="1082147" y="717564"/>
                </a:lnTo>
                <a:lnTo>
                  <a:pt x="1043843" y="740318"/>
                </a:lnTo>
                <a:lnTo>
                  <a:pt x="1226414" y="1643977"/>
                </a:lnTo>
                <a:lnTo>
                  <a:pt x="1272311" y="1640529"/>
                </a:lnTo>
                <a:lnTo>
                  <a:pt x="1317465" y="1640083"/>
                </a:lnTo>
                <a:lnTo>
                  <a:pt x="1361807" y="1642537"/>
                </a:lnTo>
                <a:lnTo>
                  <a:pt x="1405270" y="1647790"/>
                </a:lnTo>
                <a:lnTo>
                  <a:pt x="1447787" y="1655740"/>
                </a:lnTo>
                <a:lnTo>
                  <a:pt x="1489290" y="1666286"/>
                </a:lnTo>
                <a:lnTo>
                  <a:pt x="1529711" y="1679326"/>
                </a:lnTo>
                <a:lnTo>
                  <a:pt x="1568983" y="1694759"/>
                </a:lnTo>
                <a:lnTo>
                  <a:pt x="1607039" y="1712484"/>
                </a:lnTo>
                <a:lnTo>
                  <a:pt x="1643810" y="1732399"/>
                </a:lnTo>
                <a:lnTo>
                  <a:pt x="1679230" y="1754403"/>
                </a:lnTo>
                <a:lnTo>
                  <a:pt x="1713230" y="1778393"/>
                </a:lnTo>
                <a:lnTo>
                  <a:pt x="1745744" y="1804269"/>
                </a:lnTo>
                <a:lnTo>
                  <a:pt x="1776703" y="1831930"/>
                </a:lnTo>
                <a:lnTo>
                  <a:pt x="1806040" y="1861273"/>
                </a:lnTo>
                <a:lnTo>
                  <a:pt x="1833688" y="1892197"/>
                </a:lnTo>
                <a:lnTo>
                  <a:pt x="1859579" y="1924601"/>
                </a:lnTo>
                <a:lnTo>
                  <a:pt x="1883646" y="1958384"/>
                </a:lnTo>
                <a:lnTo>
                  <a:pt x="1905820" y="1993444"/>
                </a:lnTo>
                <a:lnTo>
                  <a:pt x="1926035" y="2029678"/>
                </a:lnTo>
                <a:lnTo>
                  <a:pt x="1944223" y="2066987"/>
                </a:lnTo>
                <a:lnTo>
                  <a:pt x="1960316" y="2105269"/>
                </a:lnTo>
                <a:lnTo>
                  <a:pt x="1974247" y="2144421"/>
                </a:lnTo>
                <a:lnTo>
                  <a:pt x="1985948" y="2184344"/>
                </a:lnTo>
                <a:lnTo>
                  <a:pt x="1995352" y="2224934"/>
                </a:lnTo>
                <a:lnTo>
                  <a:pt x="2002391" y="2266091"/>
                </a:lnTo>
                <a:lnTo>
                  <a:pt x="2006998" y="2307713"/>
                </a:lnTo>
                <a:lnTo>
                  <a:pt x="2009105" y="2349699"/>
                </a:lnTo>
                <a:lnTo>
                  <a:pt x="2008644" y="2391948"/>
                </a:lnTo>
                <a:lnTo>
                  <a:pt x="2005549" y="2434357"/>
                </a:lnTo>
                <a:lnTo>
                  <a:pt x="1999751" y="2476826"/>
                </a:lnTo>
                <a:lnTo>
                  <a:pt x="1991183" y="2519252"/>
                </a:lnTo>
                <a:lnTo>
                  <a:pt x="1979777" y="2561535"/>
                </a:lnTo>
                <a:lnTo>
                  <a:pt x="1965466" y="2603573"/>
                </a:lnTo>
                <a:lnTo>
                  <a:pt x="1948183" y="2645265"/>
                </a:lnTo>
                <a:lnTo>
                  <a:pt x="1927860" y="2686509"/>
                </a:lnTo>
                <a:lnTo>
                  <a:pt x="2579206" y="3117622"/>
                </a:lnTo>
                <a:lnTo>
                  <a:pt x="2611122" y="3083530"/>
                </a:lnTo>
                <a:lnTo>
                  <a:pt x="2645199" y="3052363"/>
                </a:lnTo>
                <a:lnTo>
                  <a:pt x="2681240" y="3024159"/>
                </a:lnTo>
                <a:lnTo>
                  <a:pt x="2719049" y="2998961"/>
                </a:lnTo>
                <a:lnTo>
                  <a:pt x="2758430" y="2976808"/>
                </a:lnTo>
                <a:lnTo>
                  <a:pt x="2799186" y="2957741"/>
                </a:lnTo>
                <a:lnTo>
                  <a:pt x="2841121" y="2941800"/>
                </a:lnTo>
                <a:lnTo>
                  <a:pt x="2884038" y="2929025"/>
                </a:lnTo>
                <a:lnTo>
                  <a:pt x="2927742" y="2919458"/>
                </a:lnTo>
                <a:lnTo>
                  <a:pt x="2972035" y="2913138"/>
                </a:lnTo>
                <a:lnTo>
                  <a:pt x="3016721" y="2910106"/>
                </a:lnTo>
                <a:lnTo>
                  <a:pt x="3061604" y="2910402"/>
                </a:lnTo>
                <a:lnTo>
                  <a:pt x="3106488" y="2914068"/>
                </a:lnTo>
                <a:lnTo>
                  <a:pt x="3151177" y="2921142"/>
                </a:lnTo>
                <a:lnTo>
                  <a:pt x="3195473" y="2931667"/>
                </a:lnTo>
                <a:lnTo>
                  <a:pt x="3239180" y="2945681"/>
                </a:lnTo>
                <a:lnTo>
                  <a:pt x="3282102" y="2963226"/>
                </a:lnTo>
                <a:lnTo>
                  <a:pt x="3324043" y="2984342"/>
                </a:lnTo>
                <a:lnTo>
                  <a:pt x="3364807" y="3009070"/>
                </a:lnTo>
                <a:lnTo>
                  <a:pt x="3399435" y="3035529"/>
                </a:lnTo>
                <a:lnTo>
                  <a:pt x="3431482" y="3062909"/>
                </a:lnTo>
                <a:lnTo>
                  <a:pt x="3460995" y="3091139"/>
                </a:lnTo>
                <a:lnTo>
                  <a:pt x="3488018" y="3120150"/>
                </a:lnTo>
                <a:lnTo>
                  <a:pt x="3512601" y="3149870"/>
                </a:lnTo>
                <a:lnTo>
                  <a:pt x="3554629" y="3211161"/>
                </a:lnTo>
                <a:lnTo>
                  <a:pt x="3587452" y="3274450"/>
                </a:lnTo>
                <a:lnTo>
                  <a:pt x="3611444" y="3339174"/>
                </a:lnTo>
                <a:lnTo>
                  <a:pt x="3626980" y="3404772"/>
                </a:lnTo>
                <a:lnTo>
                  <a:pt x="3634433" y="3470682"/>
                </a:lnTo>
                <a:lnTo>
                  <a:pt x="3635245" y="3503578"/>
                </a:lnTo>
                <a:lnTo>
                  <a:pt x="3634177" y="3536342"/>
                </a:lnTo>
                <a:lnTo>
                  <a:pt x="3626587" y="3601190"/>
                </a:lnTo>
                <a:lnTo>
                  <a:pt x="3612037" y="3664665"/>
                </a:lnTo>
                <a:lnTo>
                  <a:pt x="3590900" y="3726204"/>
                </a:lnTo>
                <a:lnTo>
                  <a:pt x="3563550" y="3785246"/>
                </a:lnTo>
                <a:lnTo>
                  <a:pt x="3530362" y="3841229"/>
                </a:lnTo>
                <a:lnTo>
                  <a:pt x="3491710" y="3893591"/>
                </a:lnTo>
                <a:lnTo>
                  <a:pt x="3447967" y="3941770"/>
                </a:lnTo>
                <a:lnTo>
                  <a:pt x="3399509" y="3985204"/>
                </a:lnTo>
                <a:lnTo>
                  <a:pt x="3346707" y="4023331"/>
                </a:lnTo>
                <a:lnTo>
                  <a:pt x="3289938" y="4055590"/>
                </a:lnTo>
                <a:lnTo>
                  <a:pt x="3229574" y="4081418"/>
                </a:lnTo>
                <a:lnTo>
                  <a:pt x="3165990" y="4100255"/>
                </a:lnTo>
                <a:lnTo>
                  <a:pt x="3099560" y="4111537"/>
                </a:lnTo>
                <a:lnTo>
                  <a:pt x="3030658" y="4114703"/>
                </a:lnTo>
                <a:lnTo>
                  <a:pt x="2995397" y="4113067"/>
                </a:lnTo>
                <a:lnTo>
                  <a:pt x="2923488" y="4103005"/>
                </a:lnTo>
                <a:lnTo>
                  <a:pt x="2850042" y="4083423"/>
                </a:lnTo>
                <a:lnTo>
                  <a:pt x="2812860" y="4069887"/>
                </a:lnTo>
                <a:lnTo>
                  <a:pt x="2775433" y="4053759"/>
                </a:lnTo>
                <a:lnTo>
                  <a:pt x="2737809" y="4034970"/>
                </a:lnTo>
                <a:lnTo>
                  <a:pt x="2700035" y="4013450"/>
                </a:lnTo>
                <a:lnTo>
                  <a:pt x="2661345" y="3985589"/>
                </a:lnTo>
                <a:lnTo>
                  <a:pt x="2625518" y="3955233"/>
                </a:lnTo>
                <a:lnTo>
                  <a:pt x="2592596" y="3922578"/>
                </a:lnTo>
                <a:lnTo>
                  <a:pt x="2562617" y="3887822"/>
                </a:lnTo>
                <a:lnTo>
                  <a:pt x="2535620" y="3851159"/>
                </a:lnTo>
                <a:lnTo>
                  <a:pt x="2511646" y="3812788"/>
                </a:lnTo>
                <a:lnTo>
                  <a:pt x="2490734" y="3772904"/>
                </a:lnTo>
                <a:lnTo>
                  <a:pt x="2472923" y="3731705"/>
                </a:lnTo>
                <a:lnTo>
                  <a:pt x="2458253" y="3689386"/>
                </a:lnTo>
                <a:lnTo>
                  <a:pt x="2446763" y="3646145"/>
                </a:lnTo>
                <a:lnTo>
                  <a:pt x="2438493" y="3602178"/>
                </a:lnTo>
                <a:lnTo>
                  <a:pt x="2433482" y="3557681"/>
                </a:lnTo>
                <a:lnTo>
                  <a:pt x="2431770" y="3512851"/>
                </a:lnTo>
                <a:lnTo>
                  <a:pt x="2433396" y="3467886"/>
                </a:lnTo>
                <a:lnTo>
                  <a:pt x="2438400" y="3422980"/>
                </a:lnTo>
                <a:lnTo>
                  <a:pt x="2446821" y="3378331"/>
                </a:lnTo>
                <a:lnTo>
                  <a:pt x="2458699" y="3334135"/>
                </a:lnTo>
                <a:lnTo>
                  <a:pt x="2474074" y="3290590"/>
                </a:lnTo>
                <a:lnTo>
                  <a:pt x="2492984" y="3247891"/>
                </a:lnTo>
                <a:lnTo>
                  <a:pt x="1841637" y="2816778"/>
                </a:lnTo>
                <a:lnTo>
                  <a:pt x="1810040" y="2852427"/>
                </a:lnTo>
                <a:lnTo>
                  <a:pt x="1776501" y="2885556"/>
                </a:lnTo>
                <a:lnTo>
                  <a:pt x="1741166" y="2916137"/>
                </a:lnTo>
                <a:lnTo>
                  <a:pt x="1704179" y="2944139"/>
                </a:lnTo>
                <a:lnTo>
                  <a:pt x="1665684" y="2969531"/>
                </a:lnTo>
                <a:lnTo>
                  <a:pt x="1625827" y="2992286"/>
                </a:lnTo>
                <a:lnTo>
                  <a:pt x="1584753" y="3012371"/>
                </a:lnTo>
                <a:lnTo>
                  <a:pt x="1542605" y="3029759"/>
                </a:lnTo>
                <a:lnTo>
                  <a:pt x="1499529" y="3044419"/>
                </a:lnTo>
                <a:lnTo>
                  <a:pt x="1455669" y="3056320"/>
                </a:lnTo>
                <a:lnTo>
                  <a:pt x="1411171" y="3065434"/>
                </a:lnTo>
                <a:lnTo>
                  <a:pt x="1366179" y="3071731"/>
                </a:lnTo>
                <a:lnTo>
                  <a:pt x="1320837" y="3075180"/>
                </a:lnTo>
                <a:lnTo>
                  <a:pt x="1275291" y="3075752"/>
                </a:lnTo>
                <a:lnTo>
                  <a:pt x="1229685" y="3073417"/>
                </a:lnTo>
                <a:lnTo>
                  <a:pt x="1184164" y="3068145"/>
                </a:lnTo>
                <a:lnTo>
                  <a:pt x="1138873" y="3059907"/>
                </a:lnTo>
                <a:lnTo>
                  <a:pt x="1093956" y="3048672"/>
                </a:lnTo>
                <a:lnTo>
                  <a:pt x="1049559" y="3034411"/>
                </a:lnTo>
                <a:lnTo>
                  <a:pt x="1005825" y="3017094"/>
                </a:lnTo>
                <a:lnTo>
                  <a:pt x="962900" y="2996691"/>
                </a:lnTo>
                <a:lnTo>
                  <a:pt x="672905" y="3434134"/>
                </a:lnTo>
                <a:lnTo>
                  <a:pt x="701280" y="3466348"/>
                </a:lnTo>
                <a:lnTo>
                  <a:pt x="725427" y="3499475"/>
                </a:lnTo>
                <a:lnTo>
                  <a:pt x="745487" y="3533339"/>
                </a:lnTo>
                <a:lnTo>
                  <a:pt x="773901" y="3602571"/>
                </a:lnTo>
                <a:lnTo>
                  <a:pt x="787641" y="3672635"/>
                </a:lnTo>
                <a:lnTo>
                  <a:pt x="789356" y="3707537"/>
                </a:lnTo>
                <a:lnTo>
                  <a:pt x="787821" y="3742119"/>
                </a:lnTo>
                <a:lnTo>
                  <a:pt x="775559" y="3809612"/>
                </a:lnTo>
                <a:lnTo>
                  <a:pt x="751971" y="3873705"/>
                </a:lnTo>
                <a:lnTo>
                  <a:pt x="718175" y="3932987"/>
                </a:lnTo>
                <a:lnTo>
                  <a:pt x="675286" y="3986046"/>
                </a:lnTo>
                <a:lnTo>
                  <a:pt x="624421" y="4031473"/>
                </a:lnTo>
                <a:lnTo>
                  <a:pt x="566698" y="4067856"/>
                </a:lnTo>
                <a:lnTo>
                  <a:pt x="503232" y="4093786"/>
                </a:lnTo>
                <a:lnTo>
                  <a:pt x="435140" y="4107851"/>
                </a:lnTo>
                <a:lnTo>
                  <a:pt x="399709" y="4109994"/>
                </a:lnTo>
                <a:lnTo>
                  <a:pt x="363540" y="4108642"/>
                </a:lnTo>
                <a:lnTo>
                  <a:pt x="289547" y="4094746"/>
                </a:lnTo>
                <a:lnTo>
                  <a:pt x="252002" y="4081851"/>
                </a:lnTo>
                <a:lnTo>
                  <a:pt x="214279" y="4064755"/>
                </a:lnTo>
                <a:lnTo>
                  <a:pt x="176515" y="4043282"/>
                </a:lnTo>
                <a:lnTo>
                  <a:pt x="136944" y="4013392"/>
                </a:lnTo>
                <a:lnTo>
                  <a:pt x="102175" y="3979580"/>
                </a:lnTo>
                <a:lnTo>
                  <a:pt x="72306" y="3942364"/>
                </a:lnTo>
                <a:lnTo>
                  <a:pt x="47439" y="3902260"/>
                </a:lnTo>
                <a:lnTo>
                  <a:pt x="27675" y="3859785"/>
                </a:lnTo>
                <a:lnTo>
                  <a:pt x="13113" y="3815456"/>
                </a:lnTo>
                <a:lnTo>
                  <a:pt x="3854" y="3769789"/>
                </a:lnTo>
                <a:lnTo>
                  <a:pt x="0" y="3723302"/>
                </a:lnTo>
                <a:lnTo>
                  <a:pt x="1649" y="3676511"/>
                </a:lnTo>
                <a:lnTo>
                  <a:pt x="8903" y="3629932"/>
                </a:lnTo>
                <a:lnTo>
                  <a:pt x="21862" y="3584083"/>
                </a:lnTo>
                <a:lnTo>
                  <a:pt x="40626" y="3539481"/>
                </a:lnTo>
                <a:lnTo>
                  <a:pt x="65297" y="3496641"/>
                </a:lnTo>
                <a:lnTo>
                  <a:pt x="93609" y="3458893"/>
                </a:lnTo>
                <a:lnTo>
                  <a:pt x="125476" y="3425446"/>
                </a:lnTo>
                <a:lnTo>
                  <a:pt x="160457" y="3396392"/>
                </a:lnTo>
                <a:lnTo>
                  <a:pt x="198111" y="3371825"/>
                </a:lnTo>
                <a:lnTo>
                  <a:pt x="237995" y="3351839"/>
                </a:lnTo>
                <a:lnTo>
                  <a:pt x="279669" y="3336527"/>
                </a:lnTo>
                <a:lnTo>
                  <a:pt x="322690" y="3325983"/>
                </a:lnTo>
                <a:lnTo>
                  <a:pt x="366617" y="3320301"/>
                </a:lnTo>
                <a:lnTo>
                  <a:pt x="411008" y="3319573"/>
                </a:lnTo>
                <a:lnTo>
                  <a:pt x="455422" y="3323894"/>
                </a:lnTo>
                <a:lnTo>
                  <a:pt x="499416" y="3333357"/>
                </a:lnTo>
                <a:lnTo>
                  <a:pt x="542550" y="3348055"/>
                </a:lnTo>
                <a:lnTo>
                  <a:pt x="832361" y="2910215"/>
                </a:lnTo>
                <a:lnTo>
                  <a:pt x="797626" y="2880262"/>
                </a:lnTo>
                <a:lnTo>
                  <a:pt x="765519" y="2848696"/>
                </a:lnTo>
                <a:lnTo>
                  <a:pt x="736016" y="2815640"/>
                </a:lnTo>
                <a:lnTo>
                  <a:pt x="709095" y="2781212"/>
                </a:lnTo>
                <a:lnTo>
                  <a:pt x="684732" y="2745534"/>
                </a:lnTo>
                <a:lnTo>
                  <a:pt x="662906" y="2708726"/>
                </a:lnTo>
                <a:lnTo>
                  <a:pt x="643592" y="2670907"/>
                </a:lnTo>
                <a:lnTo>
                  <a:pt x="626769" y="2632200"/>
                </a:lnTo>
                <a:lnTo>
                  <a:pt x="612412" y="2592723"/>
                </a:lnTo>
                <a:lnTo>
                  <a:pt x="600500" y="2552598"/>
                </a:lnTo>
                <a:lnTo>
                  <a:pt x="591008" y="2511945"/>
                </a:lnTo>
                <a:lnTo>
                  <a:pt x="583915" y="2470884"/>
                </a:lnTo>
                <a:lnTo>
                  <a:pt x="579198" y="2429535"/>
                </a:lnTo>
                <a:lnTo>
                  <a:pt x="576833" y="2388020"/>
                </a:lnTo>
                <a:lnTo>
                  <a:pt x="576797" y="2346458"/>
                </a:lnTo>
                <a:lnTo>
                  <a:pt x="579068" y="2304970"/>
                </a:lnTo>
                <a:lnTo>
                  <a:pt x="583622" y="2263676"/>
                </a:lnTo>
                <a:lnTo>
                  <a:pt x="590438" y="2222696"/>
                </a:lnTo>
                <a:lnTo>
                  <a:pt x="599491" y="2182152"/>
                </a:lnTo>
                <a:lnTo>
                  <a:pt x="610759" y="2142163"/>
                </a:lnTo>
                <a:lnTo>
                  <a:pt x="624219" y="2102850"/>
                </a:lnTo>
                <a:lnTo>
                  <a:pt x="639848" y="2064333"/>
                </a:lnTo>
                <a:lnTo>
                  <a:pt x="657623" y="2026733"/>
                </a:lnTo>
                <a:lnTo>
                  <a:pt x="677521" y="1990170"/>
                </a:lnTo>
                <a:lnTo>
                  <a:pt x="699519" y="1954764"/>
                </a:lnTo>
                <a:lnTo>
                  <a:pt x="723595" y="1920636"/>
                </a:lnTo>
                <a:lnTo>
                  <a:pt x="749725" y="1887907"/>
                </a:lnTo>
                <a:lnTo>
                  <a:pt x="777887" y="1856696"/>
                </a:lnTo>
                <a:lnTo>
                  <a:pt x="808057" y="1827124"/>
                </a:lnTo>
                <a:lnTo>
                  <a:pt x="840213" y="1799311"/>
                </a:lnTo>
                <a:lnTo>
                  <a:pt x="874331" y="1773378"/>
                </a:lnTo>
                <a:lnTo>
                  <a:pt x="910389" y="1749446"/>
                </a:lnTo>
                <a:lnTo>
                  <a:pt x="948364" y="1727634"/>
                </a:lnTo>
                <a:lnTo>
                  <a:pt x="988233" y="1708063"/>
                </a:lnTo>
                <a:lnTo>
                  <a:pt x="1029973" y="1690854"/>
                </a:lnTo>
                <a:lnTo>
                  <a:pt x="1073561" y="1676126"/>
                </a:lnTo>
                <a:lnTo>
                  <a:pt x="894060" y="787722"/>
                </a:lnTo>
                <a:lnTo>
                  <a:pt x="841051" y="789984"/>
                </a:lnTo>
                <a:lnTo>
                  <a:pt x="788010" y="784986"/>
                </a:lnTo>
                <a:lnTo>
                  <a:pt x="735669" y="772608"/>
                </a:lnTo>
                <a:lnTo>
                  <a:pt x="684764" y="752732"/>
                </a:lnTo>
                <a:lnTo>
                  <a:pt x="636028" y="725240"/>
                </a:lnTo>
                <a:lnTo>
                  <a:pt x="601713" y="698484"/>
                </a:lnTo>
                <a:lnTo>
                  <a:pt x="571395" y="670312"/>
                </a:lnTo>
                <a:lnTo>
                  <a:pt x="544962" y="640896"/>
                </a:lnTo>
                <a:lnTo>
                  <a:pt x="503296" y="579016"/>
                </a:lnTo>
                <a:lnTo>
                  <a:pt x="475806" y="514212"/>
                </a:lnTo>
                <a:lnTo>
                  <a:pt x="461588" y="447854"/>
                </a:lnTo>
                <a:lnTo>
                  <a:pt x="459172" y="414519"/>
                </a:lnTo>
                <a:lnTo>
                  <a:pt x="459734" y="381310"/>
                </a:lnTo>
                <a:lnTo>
                  <a:pt x="469337" y="315950"/>
                </a:lnTo>
                <a:lnTo>
                  <a:pt x="489491" y="253143"/>
                </a:lnTo>
                <a:lnTo>
                  <a:pt x="519290" y="194259"/>
                </a:lnTo>
                <a:lnTo>
                  <a:pt x="557826" y="140666"/>
                </a:lnTo>
                <a:lnTo>
                  <a:pt x="604193" y="93735"/>
                </a:lnTo>
                <a:lnTo>
                  <a:pt x="657484" y="54833"/>
                </a:lnTo>
                <a:lnTo>
                  <a:pt x="716794" y="25330"/>
                </a:lnTo>
                <a:lnTo>
                  <a:pt x="781214" y="6596"/>
                </a:lnTo>
                <a:lnTo>
                  <a:pt x="849839" y="0"/>
                </a:lnTo>
                <a:lnTo>
                  <a:pt x="885445" y="1681"/>
                </a:lnTo>
                <a:lnTo>
                  <a:pt x="921762" y="6910"/>
                </a:lnTo>
                <a:lnTo>
                  <a:pt x="958677" y="15858"/>
                </a:lnTo>
                <a:lnTo>
                  <a:pt x="996076" y="28696"/>
                </a:lnTo>
                <a:lnTo>
                  <a:pt x="1033847" y="45596"/>
                </a:lnTo>
                <a:lnTo>
                  <a:pt x="1071875" y="66728"/>
                </a:lnTo>
                <a:close/>
              </a:path>
            </a:pathLst>
          </a:custGeom>
          <a:solidFill>
            <a:srgbClr val="58B6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-3889" y="7606015"/>
            <a:ext cx="2286000" cy="2691130"/>
          </a:xfrm>
          <a:custGeom>
            <a:avLst/>
            <a:gdLst/>
            <a:ahLst/>
            <a:cxnLst/>
            <a:rect l="l" t="t" r="r" b="b"/>
            <a:pathLst>
              <a:path w="2286000" h="2691129">
                <a:moveTo>
                  <a:pt x="1683395" y="1671900"/>
                </a:moveTo>
                <a:lnTo>
                  <a:pt x="1776549" y="1724574"/>
                </a:lnTo>
                <a:lnTo>
                  <a:pt x="1774590" y="1738056"/>
                </a:lnTo>
                <a:lnTo>
                  <a:pt x="1773009" y="1751752"/>
                </a:lnTo>
                <a:lnTo>
                  <a:pt x="1778035" y="1754594"/>
                </a:lnTo>
                <a:lnTo>
                  <a:pt x="1777142" y="1768679"/>
                </a:lnTo>
                <a:lnTo>
                  <a:pt x="1782832" y="1771896"/>
                </a:lnTo>
                <a:lnTo>
                  <a:pt x="1782604" y="1786357"/>
                </a:lnTo>
                <a:lnTo>
                  <a:pt x="1782678" y="1800989"/>
                </a:lnTo>
                <a:lnTo>
                  <a:pt x="1789277" y="1804720"/>
                </a:lnTo>
                <a:lnTo>
                  <a:pt x="1789898" y="1819661"/>
                </a:lnTo>
                <a:lnTo>
                  <a:pt x="1804429" y="1827877"/>
                </a:lnTo>
                <a:lnTo>
                  <a:pt x="1805766" y="1843224"/>
                </a:lnTo>
                <a:lnTo>
                  <a:pt x="1679435" y="1771789"/>
                </a:lnTo>
                <a:lnTo>
                  <a:pt x="1190846" y="1758130"/>
                </a:lnTo>
                <a:lnTo>
                  <a:pt x="1189292" y="1771841"/>
                </a:lnTo>
                <a:lnTo>
                  <a:pt x="1187322" y="1785317"/>
                </a:lnTo>
                <a:lnTo>
                  <a:pt x="1184938" y="1798558"/>
                </a:lnTo>
                <a:lnTo>
                  <a:pt x="1175887" y="1822620"/>
                </a:lnTo>
                <a:lnTo>
                  <a:pt x="1172666" y="1835389"/>
                </a:lnTo>
                <a:lnTo>
                  <a:pt x="1160428" y="1872238"/>
                </a:lnTo>
                <a:lnTo>
                  <a:pt x="1138048" y="1917942"/>
                </a:lnTo>
                <a:lnTo>
                  <a:pt x="1117999" y="1950374"/>
                </a:lnTo>
                <a:lnTo>
                  <a:pt x="1104195" y="1971748"/>
                </a:lnTo>
                <a:lnTo>
                  <a:pt x="1078945" y="2001239"/>
                </a:lnTo>
                <a:lnTo>
                  <a:pt x="1059977" y="2019694"/>
                </a:lnTo>
                <a:lnTo>
                  <a:pt x="1043611" y="2039619"/>
                </a:lnTo>
                <a:lnTo>
                  <a:pt x="1010804" y="2064837"/>
                </a:lnTo>
                <a:lnTo>
                  <a:pt x="974411" y="2088028"/>
                </a:lnTo>
                <a:lnTo>
                  <a:pt x="934594" y="2109283"/>
                </a:lnTo>
                <a:lnTo>
                  <a:pt x="906255" y="2122438"/>
                </a:lnTo>
                <a:lnTo>
                  <a:pt x="1060427" y="2691076"/>
                </a:lnTo>
                <a:lnTo>
                  <a:pt x="965173" y="2680983"/>
                </a:lnTo>
                <a:lnTo>
                  <a:pt x="815124" y="2143856"/>
                </a:lnTo>
                <a:lnTo>
                  <a:pt x="639271" y="2044419"/>
                </a:lnTo>
                <a:lnTo>
                  <a:pt x="711646" y="2056165"/>
                </a:lnTo>
                <a:lnTo>
                  <a:pt x="753815" y="2050830"/>
                </a:lnTo>
                <a:lnTo>
                  <a:pt x="789343" y="2056329"/>
                </a:lnTo>
                <a:lnTo>
                  <a:pt x="836832" y="2039413"/>
                </a:lnTo>
                <a:lnTo>
                  <a:pt x="873896" y="2031192"/>
                </a:lnTo>
                <a:lnTo>
                  <a:pt x="913209" y="2009652"/>
                </a:lnTo>
                <a:lnTo>
                  <a:pt x="974188" y="1971184"/>
                </a:lnTo>
                <a:lnTo>
                  <a:pt x="1002409" y="1943373"/>
                </a:lnTo>
                <a:lnTo>
                  <a:pt x="1027239" y="1913643"/>
                </a:lnTo>
                <a:lnTo>
                  <a:pt x="1048745" y="1882035"/>
                </a:lnTo>
                <a:lnTo>
                  <a:pt x="1076650" y="1824865"/>
                </a:lnTo>
                <a:lnTo>
                  <a:pt x="1083186" y="1799381"/>
                </a:lnTo>
                <a:lnTo>
                  <a:pt x="1093343" y="1761356"/>
                </a:lnTo>
                <a:lnTo>
                  <a:pt x="1094773" y="1732985"/>
                </a:lnTo>
                <a:lnTo>
                  <a:pt x="1093879" y="1703300"/>
                </a:lnTo>
                <a:lnTo>
                  <a:pt x="1090814" y="1672387"/>
                </a:lnTo>
                <a:lnTo>
                  <a:pt x="1085729" y="1640333"/>
                </a:lnTo>
                <a:lnTo>
                  <a:pt x="1078778" y="1607223"/>
                </a:lnTo>
                <a:lnTo>
                  <a:pt x="1074446" y="1590183"/>
                </a:lnTo>
                <a:lnTo>
                  <a:pt x="1194960" y="1658328"/>
                </a:lnTo>
                <a:lnTo>
                  <a:pt x="1683395" y="1671900"/>
                </a:lnTo>
                <a:close/>
              </a:path>
              <a:path w="2286000" h="2691129">
                <a:moveTo>
                  <a:pt x="433140" y="2029990"/>
                </a:moveTo>
                <a:lnTo>
                  <a:pt x="605729" y="2127581"/>
                </a:lnTo>
                <a:lnTo>
                  <a:pt x="588816" y="2132607"/>
                </a:lnTo>
                <a:lnTo>
                  <a:pt x="437519" y="2047056"/>
                </a:lnTo>
                <a:lnTo>
                  <a:pt x="433140" y="2029990"/>
                </a:lnTo>
                <a:close/>
              </a:path>
              <a:path w="2286000" h="2691129">
                <a:moveTo>
                  <a:pt x="397638" y="1995326"/>
                </a:moveTo>
                <a:lnTo>
                  <a:pt x="653947" y="2140256"/>
                </a:lnTo>
                <a:lnTo>
                  <a:pt x="637328" y="2145449"/>
                </a:lnTo>
                <a:lnTo>
                  <a:pt x="401701" y="2012213"/>
                </a:lnTo>
                <a:lnTo>
                  <a:pt x="397638" y="1995326"/>
                </a:lnTo>
                <a:close/>
              </a:path>
              <a:path w="2286000" h="2691129">
                <a:moveTo>
                  <a:pt x="373580" y="1967132"/>
                </a:moveTo>
                <a:lnTo>
                  <a:pt x="690728" y="2146465"/>
                </a:lnTo>
                <a:lnTo>
                  <a:pt x="674411" y="2151828"/>
                </a:lnTo>
                <a:lnTo>
                  <a:pt x="377326" y="1983840"/>
                </a:lnTo>
                <a:lnTo>
                  <a:pt x="373580" y="1967132"/>
                </a:lnTo>
                <a:close/>
              </a:path>
              <a:path w="2286000" h="2691129">
                <a:moveTo>
                  <a:pt x="360213" y="1944984"/>
                </a:moveTo>
                <a:lnTo>
                  <a:pt x="726468" y="2152084"/>
                </a:lnTo>
                <a:lnTo>
                  <a:pt x="710513" y="2157652"/>
                </a:lnTo>
                <a:lnTo>
                  <a:pt x="363704" y="1961548"/>
                </a:lnTo>
                <a:lnTo>
                  <a:pt x="360213" y="1944984"/>
                </a:lnTo>
                <a:close/>
              </a:path>
              <a:path w="2286000" h="2691129">
                <a:moveTo>
                  <a:pt x="347388" y="1923143"/>
                </a:moveTo>
                <a:lnTo>
                  <a:pt x="751692" y="2151758"/>
                </a:lnTo>
                <a:lnTo>
                  <a:pt x="736027" y="2157489"/>
                </a:lnTo>
                <a:lnTo>
                  <a:pt x="350608" y="1939553"/>
                </a:lnTo>
                <a:lnTo>
                  <a:pt x="347388" y="1923143"/>
                </a:lnTo>
                <a:close/>
              </a:path>
              <a:path w="2286000" h="2691129">
                <a:moveTo>
                  <a:pt x="335161" y="1901639"/>
                </a:moveTo>
                <a:lnTo>
                  <a:pt x="776323" y="2151096"/>
                </a:lnTo>
                <a:lnTo>
                  <a:pt x="760962" y="2156999"/>
                </a:lnTo>
                <a:lnTo>
                  <a:pt x="338067" y="1917872"/>
                </a:lnTo>
                <a:lnTo>
                  <a:pt x="335161" y="1901639"/>
                </a:lnTo>
                <a:close/>
              </a:path>
              <a:path w="2286000" h="2691129">
                <a:moveTo>
                  <a:pt x="639271" y="2044419"/>
                </a:moveTo>
                <a:lnTo>
                  <a:pt x="815124" y="2143856"/>
                </a:lnTo>
                <a:lnTo>
                  <a:pt x="800279" y="2150052"/>
                </a:lnTo>
                <a:lnTo>
                  <a:pt x="785262" y="2156150"/>
                </a:lnTo>
                <a:lnTo>
                  <a:pt x="326166" y="1896553"/>
                </a:lnTo>
                <a:lnTo>
                  <a:pt x="323586" y="1880504"/>
                </a:lnTo>
                <a:lnTo>
                  <a:pt x="603053" y="2038530"/>
                </a:lnTo>
                <a:lnTo>
                  <a:pt x="639271" y="2044419"/>
                </a:lnTo>
                <a:close/>
              </a:path>
              <a:path w="2286000" h="2691129">
                <a:moveTo>
                  <a:pt x="378413" y="510891"/>
                </a:moveTo>
                <a:lnTo>
                  <a:pt x="491327" y="574739"/>
                </a:lnTo>
                <a:lnTo>
                  <a:pt x="479999" y="582923"/>
                </a:lnTo>
                <a:lnTo>
                  <a:pt x="666377" y="1242721"/>
                </a:lnTo>
                <a:lnTo>
                  <a:pt x="871416" y="1358661"/>
                </a:lnTo>
                <a:lnTo>
                  <a:pt x="727148" y="1335443"/>
                </a:lnTo>
                <a:lnTo>
                  <a:pt x="685503" y="1341075"/>
                </a:lnTo>
                <a:lnTo>
                  <a:pt x="644433" y="1347031"/>
                </a:lnTo>
                <a:lnTo>
                  <a:pt x="601309" y="1366415"/>
                </a:lnTo>
                <a:lnTo>
                  <a:pt x="562151" y="1388043"/>
                </a:lnTo>
                <a:lnTo>
                  <a:pt x="533061" y="1400773"/>
                </a:lnTo>
                <a:lnTo>
                  <a:pt x="501386" y="1426632"/>
                </a:lnTo>
                <a:lnTo>
                  <a:pt x="473228" y="1454479"/>
                </a:lnTo>
                <a:lnTo>
                  <a:pt x="433108" y="1504742"/>
                </a:lnTo>
                <a:lnTo>
                  <a:pt x="414596" y="1538043"/>
                </a:lnTo>
                <a:lnTo>
                  <a:pt x="392418" y="1598451"/>
                </a:lnTo>
                <a:lnTo>
                  <a:pt x="388452" y="1625388"/>
                </a:lnTo>
                <a:lnTo>
                  <a:pt x="380699" y="1664773"/>
                </a:lnTo>
                <a:lnTo>
                  <a:pt x="384487" y="1725274"/>
                </a:lnTo>
                <a:lnTo>
                  <a:pt x="396329" y="1790329"/>
                </a:lnTo>
                <a:lnTo>
                  <a:pt x="415024" y="1859260"/>
                </a:lnTo>
                <a:lnTo>
                  <a:pt x="451872" y="1909275"/>
                </a:lnTo>
                <a:lnTo>
                  <a:pt x="493169" y="1961805"/>
                </a:lnTo>
                <a:lnTo>
                  <a:pt x="515110" y="1988802"/>
                </a:lnTo>
                <a:lnTo>
                  <a:pt x="314932" y="1875611"/>
                </a:lnTo>
                <a:lnTo>
                  <a:pt x="312718" y="1859769"/>
                </a:lnTo>
                <a:lnTo>
                  <a:pt x="310693" y="1844034"/>
                </a:lnTo>
                <a:lnTo>
                  <a:pt x="302607" y="1839462"/>
                </a:lnTo>
                <a:lnTo>
                  <a:pt x="300974" y="1823949"/>
                </a:lnTo>
                <a:lnTo>
                  <a:pt x="299553" y="1808556"/>
                </a:lnTo>
                <a:lnTo>
                  <a:pt x="292095" y="1804338"/>
                </a:lnTo>
                <a:lnTo>
                  <a:pt x="291101" y="1789187"/>
                </a:lnTo>
                <a:lnTo>
                  <a:pt x="290331" y="1774162"/>
                </a:lnTo>
                <a:lnTo>
                  <a:pt x="289796" y="1759269"/>
                </a:lnTo>
                <a:lnTo>
                  <a:pt x="283243" y="1755564"/>
                </a:lnTo>
                <a:lnTo>
                  <a:pt x="283785" y="1712101"/>
                </a:lnTo>
                <a:lnTo>
                  <a:pt x="285405" y="1683837"/>
                </a:lnTo>
                <a:lnTo>
                  <a:pt x="67257" y="1560485"/>
                </a:lnTo>
                <a:lnTo>
                  <a:pt x="296586" y="1588032"/>
                </a:lnTo>
                <a:lnTo>
                  <a:pt x="299715" y="1575211"/>
                </a:lnTo>
                <a:lnTo>
                  <a:pt x="303191" y="1562587"/>
                </a:lnTo>
                <a:lnTo>
                  <a:pt x="315711" y="1525897"/>
                </a:lnTo>
                <a:lnTo>
                  <a:pt x="331410" y="1491005"/>
                </a:lnTo>
                <a:lnTo>
                  <a:pt x="350308" y="1457922"/>
                </a:lnTo>
                <a:lnTo>
                  <a:pt x="357321" y="1447298"/>
                </a:lnTo>
                <a:lnTo>
                  <a:pt x="370939" y="1425819"/>
                </a:lnTo>
                <a:lnTo>
                  <a:pt x="395160" y="1395745"/>
                </a:lnTo>
                <a:lnTo>
                  <a:pt x="422520" y="1367447"/>
                </a:lnTo>
                <a:lnTo>
                  <a:pt x="452956" y="1340888"/>
                </a:lnTo>
                <a:lnTo>
                  <a:pt x="486370" y="1316013"/>
                </a:lnTo>
                <a:lnTo>
                  <a:pt x="522640" y="1292752"/>
                </a:lnTo>
                <a:lnTo>
                  <a:pt x="535345" y="1285347"/>
                </a:lnTo>
                <a:lnTo>
                  <a:pt x="542089" y="1289160"/>
                </a:lnTo>
                <a:lnTo>
                  <a:pt x="555375" y="1282083"/>
                </a:lnTo>
                <a:lnTo>
                  <a:pt x="568952" y="1275170"/>
                </a:lnTo>
                <a:lnTo>
                  <a:pt x="388894" y="604356"/>
                </a:lnTo>
                <a:lnTo>
                  <a:pt x="76047" y="427456"/>
                </a:lnTo>
                <a:lnTo>
                  <a:pt x="59269" y="403379"/>
                </a:lnTo>
                <a:lnTo>
                  <a:pt x="51625" y="369877"/>
                </a:lnTo>
                <a:lnTo>
                  <a:pt x="305043" y="513174"/>
                </a:lnTo>
                <a:lnTo>
                  <a:pt x="319611" y="506821"/>
                </a:lnTo>
                <a:lnTo>
                  <a:pt x="335833" y="515994"/>
                </a:lnTo>
                <a:lnTo>
                  <a:pt x="349914" y="509366"/>
                </a:lnTo>
                <a:lnTo>
                  <a:pt x="364970" y="517880"/>
                </a:lnTo>
                <a:lnTo>
                  <a:pt x="378413" y="510891"/>
                </a:lnTo>
                <a:close/>
              </a:path>
              <a:path w="2286000" h="2691129">
                <a:moveTo>
                  <a:pt x="67257" y="1560485"/>
                </a:moveTo>
                <a:lnTo>
                  <a:pt x="285405" y="1683837"/>
                </a:lnTo>
                <a:lnTo>
                  <a:pt x="0" y="1653762"/>
                </a:lnTo>
                <a:lnTo>
                  <a:pt x="1734" y="1552615"/>
                </a:lnTo>
                <a:lnTo>
                  <a:pt x="67257" y="1560485"/>
                </a:lnTo>
                <a:close/>
              </a:path>
              <a:path w="2286000" h="2691129">
                <a:moveTo>
                  <a:pt x="1569175" y="688161"/>
                </a:moveTo>
                <a:lnTo>
                  <a:pt x="1662314" y="740826"/>
                </a:lnTo>
                <a:lnTo>
                  <a:pt x="1688461" y="770201"/>
                </a:lnTo>
                <a:lnTo>
                  <a:pt x="1721377" y="832583"/>
                </a:lnTo>
                <a:lnTo>
                  <a:pt x="1730590" y="896151"/>
                </a:lnTo>
                <a:lnTo>
                  <a:pt x="1728670" y="924245"/>
                </a:lnTo>
                <a:lnTo>
                  <a:pt x="1716158" y="960939"/>
                </a:lnTo>
                <a:lnTo>
                  <a:pt x="1699314" y="995184"/>
                </a:lnTo>
                <a:lnTo>
                  <a:pt x="1658905" y="1045283"/>
                </a:lnTo>
                <a:lnTo>
                  <a:pt x="1607503" y="1074577"/>
                </a:lnTo>
                <a:lnTo>
                  <a:pt x="1538917" y="1094153"/>
                </a:lnTo>
                <a:lnTo>
                  <a:pt x="1504449" y="1089253"/>
                </a:lnTo>
                <a:lnTo>
                  <a:pt x="1465708" y="1081937"/>
                </a:lnTo>
                <a:lnTo>
                  <a:pt x="1428951" y="1061153"/>
                </a:lnTo>
                <a:lnTo>
                  <a:pt x="1089688" y="1409135"/>
                </a:lnTo>
                <a:lnTo>
                  <a:pt x="1111301" y="1435946"/>
                </a:lnTo>
                <a:lnTo>
                  <a:pt x="1131771" y="1462111"/>
                </a:lnTo>
                <a:lnTo>
                  <a:pt x="1144846" y="1498684"/>
                </a:lnTo>
                <a:lnTo>
                  <a:pt x="1163029" y="1523555"/>
                </a:lnTo>
                <a:lnTo>
                  <a:pt x="1173544" y="1558680"/>
                </a:lnTo>
                <a:lnTo>
                  <a:pt x="1182371" y="1592851"/>
                </a:lnTo>
                <a:lnTo>
                  <a:pt x="1189510" y="1626067"/>
                </a:lnTo>
                <a:lnTo>
                  <a:pt x="1194960" y="1658328"/>
                </a:lnTo>
                <a:lnTo>
                  <a:pt x="1074446" y="1590183"/>
                </a:lnTo>
                <a:lnTo>
                  <a:pt x="1070114" y="1573144"/>
                </a:lnTo>
                <a:lnTo>
                  <a:pt x="1059887" y="1538182"/>
                </a:lnTo>
                <a:lnTo>
                  <a:pt x="1022859" y="1488065"/>
                </a:lnTo>
                <a:lnTo>
                  <a:pt x="981417" y="1435451"/>
                </a:lnTo>
                <a:lnTo>
                  <a:pt x="666377" y="1242721"/>
                </a:lnTo>
                <a:lnTo>
                  <a:pt x="689038" y="1240946"/>
                </a:lnTo>
                <a:lnTo>
                  <a:pt x="712291" y="1239504"/>
                </a:lnTo>
                <a:lnTo>
                  <a:pt x="736135" y="1238397"/>
                </a:lnTo>
                <a:lnTo>
                  <a:pt x="760571" y="1237624"/>
                </a:lnTo>
                <a:lnTo>
                  <a:pt x="779245" y="1248184"/>
                </a:lnTo>
                <a:lnTo>
                  <a:pt x="804558" y="1247908"/>
                </a:lnTo>
                <a:lnTo>
                  <a:pt x="830260" y="1247851"/>
                </a:lnTo>
                <a:lnTo>
                  <a:pt x="850100" y="1259070"/>
                </a:lnTo>
                <a:lnTo>
                  <a:pt x="876469" y="1259391"/>
                </a:lnTo>
                <a:lnTo>
                  <a:pt x="1020202" y="1340665"/>
                </a:lnTo>
                <a:lnTo>
                  <a:pt x="1359762" y="992849"/>
                </a:lnTo>
                <a:lnTo>
                  <a:pt x="1347544" y="985941"/>
                </a:lnTo>
                <a:lnTo>
                  <a:pt x="1347934" y="971572"/>
                </a:lnTo>
                <a:lnTo>
                  <a:pt x="1342237" y="968350"/>
                </a:lnTo>
                <a:lnTo>
                  <a:pt x="1342975" y="954178"/>
                </a:lnTo>
                <a:lnTo>
                  <a:pt x="1332557" y="948287"/>
                </a:lnTo>
                <a:lnTo>
                  <a:pt x="1333902" y="934458"/>
                </a:lnTo>
                <a:lnTo>
                  <a:pt x="1329215" y="931807"/>
                </a:lnTo>
                <a:lnTo>
                  <a:pt x="1331013" y="918235"/>
                </a:lnTo>
                <a:lnTo>
                  <a:pt x="1326795" y="915850"/>
                </a:lnTo>
                <a:lnTo>
                  <a:pt x="1329063" y="902542"/>
                </a:lnTo>
                <a:lnTo>
                  <a:pt x="1487292" y="992013"/>
                </a:lnTo>
                <a:lnTo>
                  <a:pt x="1505138" y="987514"/>
                </a:lnTo>
                <a:lnTo>
                  <a:pt x="1526847" y="999790"/>
                </a:lnTo>
                <a:lnTo>
                  <a:pt x="1542902" y="994279"/>
                </a:lnTo>
                <a:lnTo>
                  <a:pt x="1547435" y="996842"/>
                </a:lnTo>
                <a:lnTo>
                  <a:pt x="1562017" y="990498"/>
                </a:lnTo>
                <a:lnTo>
                  <a:pt x="1571986" y="981545"/>
                </a:lnTo>
                <a:lnTo>
                  <a:pt x="1578527" y="985244"/>
                </a:lnTo>
                <a:lnTo>
                  <a:pt x="1587539" y="975750"/>
                </a:lnTo>
                <a:lnTo>
                  <a:pt x="1598294" y="967241"/>
                </a:lnTo>
                <a:lnTo>
                  <a:pt x="1599994" y="968202"/>
                </a:lnTo>
                <a:lnTo>
                  <a:pt x="1608540" y="958445"/>
                </a:lnTo>
                <a:lnTo>
                  <a:pt x="1615365" y="947715"/>
                </a:lnTo>
                <a:lnTo>
                  <a:pt x="1621616" y="936660"/>
                </a:lnTo>
                <a:lnTo>
                  <a:pt x="1627294" y="925280"/>
                </a:lnTo>
                <a:lnTo>
                  <a:pt x="1631249" y="912927"/>
                </a:lnTo>
                <a:lnTo>
                  <a:pt x="1629550" y="911966"/>
                </a:lnTo>
                <a:lnTo>
                  <a:pt x="1631297" y="898365"/>
                </a:lnTo>
                <a:lnTo>
                  <a:pt x="1634787" y="885748"/>
                </a:lnTo>
                <a:lnTo>
                  <a:pt x="1634497" y="870995"/>
                </a:lnTo>
                <a:lnTo>
                  <a:pt x="1630779" y="868892"/>
                </a:lnTo>
                <a:lnTo>
                  <a:pt x="1628700" y="853127"/>
                </a:lnTo>
                <a:lnTo>
                  <a:pt x="1624166" y="850563"/>
                </a:lnTo>
                <a:lnTo>
                  <a:pt x="1620613" y="833964"/>
                </a:lnTo>
                <a:lnTo>
                  <a:pt x="1598904" y="821689"/>
                </a:lnTo>
                <a:lnTo>
                  <a:pt x="1593561" y="804078"/>
                </a:lnTo>
                <a:lnTo>
                  <a:pt x="1436514" y="715275"/>
                </a:lnTo>
                <a:lnTo>
                  <a:pt x="1446823" y="706514"/>
                </a:lnTo>
                <a:lnTo>
                  <a:pt x="1451112" y="708940"/>
                </a:lnTo>
                <a:lnTo>
                  <a:pt x="1461886" y="700442"/>
                </a:lnTo>
                <a:lnTo>
                  <a:pt x="1466640" y="703131"/>
                </a:lnTo>
                <a:lnTo>
                  <a:pt x="1477862" y="694886"/>
                </a:lnTo>
                <a:lnTo>
                  <a:pt x="1483032" y="697810"/>
                </a:lnTo>
                <a:lnTo>
                  <a:pt x="1494653" y="689791"/>
                </a:lnTo>
                <a:lnTo>
                  <a:pt x="1505974" y="696192"/>
                </a:lnTo>
                <a:lnTo>
                  <a:pt x="1518137" y="688481"/>
                </a:lnTo>
                <a:lnTo>
                  <a:pt x="1530448" y="695442"/>
                </a:lnTo>
                <a:lnTo>
                  <a:pt x="1543076" y="687992"/>
                </a:lnTo>
                <a:lnTo>
                  <a:pt x="1556188" y="695407"/>
                </a:lnTo>
                <a:lnTo>
                  <a:pt x="1569175" y="688161"/>
                </a:lnTo>
                <a:close/>
              </a:path>
              <a:path w="2286000" h="2691129">
                <a:moveTo>
                  <a:pt x="1818275" y="1981604"/>
                </a:moveTo>
                <a:lnTo>
                  <a:pt x="1870884" y="2011352"/>
                </a:lnTo>
                <a:lnTo>
                  <a:pt x="1827269" y="2001280"/>
                </a:lnTo>
                <a:lnTo>
                  <a:pt x="1818275" y="1981604"/>
                </a:lnTo>
                <a:close/>
              </a:path>
              <a:path w="2286000" h="2691129">
                <a:moveTo>
                  <a:pt x="2065435" y="1435644"/>
                </a:moveTo>
                <a:lnTo>
                  <a:pt x="2164782" y="1491820"/>
                </a:lnTo>
                <a:lnTo>
                  <a:pt x="2193106" y="1522425"/>
                </a:lnTo>
                <a:lnTo>
                  <a:pt x="2218541" y="1551398"/>
                </a:lnTo>
                <a:lnTo>
                  <a:pt x="2260749" y="1604444"/>
                </a:lnTo>
                <a:lnTo>
                  <a:pt x="2278911" y="1673073"/>
                </a:lnTo>
                <a:lnTo>
                  <a:pt x="2285537" y="1735178"/>
                </a:lnTo>
                <a:lnTo>
                  <a:pt x="2278275" y="1774841"/>
                </a:lnTo>
                <a:lnTo>
                  <a:pt x="2274383" y="1801820"/>
                </a:lnTo>
                <a:lnTo>
                  <a:pt x="2261360" y="1838225"/>
                </a:lnTo>
                <a:lnTo>
                  <a:pt x="2232927" y="1895096"/>
                </a:lnTo>
                <a:lnTo>
                  <a:pt x="2192984" y="1945459"/>
                </a:lnTo>
                <a:lnTo>
                  <a:pt x="2171824" y="1962674"/>
                </a:lnTo>
                <a:lnTo>
                  <a:pt x="2141538" y="1989318"/>
                </a:lnTo>
                <a:lnTo>
                  <a:pt x="2114630" y="2003282"/>
                </a:lnTo>
                <a:lnTo>
                  <a:pt x="2084848" y="2015621"/>
                </a:lnTo>
                <a:lnTo>
                  <a:pt x="2052195" y="2026336"/>
                </a:lnTo>
                <a:lnTo>
                  <a:pt x="2016670" y="2035428"/>
                </a:lnTo>
                <a:lnTo>
                  <a:pt x="1984526" y="2031842"/>
                </a:lnTo>
                <a:lnTo>
                  <a:pt x="1943262" y="2037689"/>
                </a:lnTo>
                <a:lnTo>
                  <a:pt x="1905381" y="2030859"/>
                </a:lnTo>
                <a:lnTo>
                  <a:pt x="1758418" y="1947758"/>
                </a:lnTo>
                <a:lnTo>
                  <a:pt x="1750232" y="1928540"/>
                </a:lnTo>
                <a:lnTo>
                  <a:pt x="1736096" y="1920546"/>
                </a:lnTo>
                <a:lnTo>
                  <a:pt x="1728510" y="1901667"/>
                </a:lnTo>
                <a:lnTo>
                  <a:pt x="1721315" y="1883009"/>
                </a:lnTo>
                <a:lnTo>
                  <a:pt x="1708351" y="1875678"/>
                </a:lnTo>
                <a:lnTo>
                  <a:pt x="1702119" y="1857564"/>
                </a:lnTo>
                <a:lnTo>
                  <a:pt x="1696369" y="1839723"/>
                </a:lnTo>
                <a:lnTo>
                  <a:pt x="1691179" y="1822199"/>
                </a:lnTo>
                <a:lnTo>
                  <a:pt x="1686626" y="1805035"/>
                </a:lnTo>
                <a:lnTo>
                  <a:pt x="1912078" y="1932518"/>
                </a:lnTo>
                <a:lnTo>
                  <a:pt x="1926875" y="1926295"/>
                </a:lnTo>
                <a:lnTo>
                  <a:pt x="1951748" y="1940359"/>
                </a:lnTo>
                <a:lnTo>
                  <a:pt x="1965997" y="1933827"/>
                </a:lnTo>
                <a:lnTo>
                  <a:pt x="1973791" y="1938233"/>
                </a:lnTo>
                <a:lnTo>
                  <a:pt x="1987631" y="1931470"/>
                </a:lnTo>
                <a:lnTo>
                  <a:pt x="2002162" y="1939686"/>
                </a:lnTo>
                <a:lnTo>
                  <a:pt x="2015285" y="1932517"/>
                </a:lnTo>
                <a:lnTo>
                  <a:pt x="2021884" y="1936249"/>
                </a:lnTo>
                <a:lnTo>
                  <a:pt x="2034461" y="1928770"/>
                </a:lnTo>
                <a:lnTo>
                  <a:pt x="2046735" y="1921121"/>
                </a:lnTo>
                <a:lnTo>
                  <a:pt x="2052425" y="1924339"/>
                </a:lnTo>
                <a:lnTo>
                  <a:pt x="2064034" y="1916313"/>
                </a:lnTo>
                <a:lnTo>
                  <a:pt x="2069060" y="1919155"/>
                </a:lnTo>
                <a:lnTo>
                  <a:pt x="2079982" y="1910741"/>
                </a:lnTo>
                <a:lnTo>
                  <a:pt x="2090525" y="1902113"/>
                </a:lnTo>
                <a:lnTo>
                  <a:pt x="2094439" y="1904326"/>
                </a:lnTo>
                <a:lnTo>
                  <a:pt x="2104226" y="1895270"/>
                </a:lnTo>
                <a:lnTo>
                  <a:pt x="2113618" y="1885992"/>
                </a:lnTo>
                <a:lnTo>
                  <a:pt x="2122600" y="1876481"/>
                </a:lnTo>
                <a:lnTo>
                  <a:pt x="2124921" y="1877793"/>
                </a:lnTo>
                <a:lnTo>
                  <a:pt x="2133083" y="1867819"/>
                </a:lnTo>
                <a:lnTo>
                  <a:pt x="2140826" y="1857607"/>
                </a:lnTo>
                <a:lnTo>
                  <a:pt x="2148143" y="1847155"/>
                </a:lnTo>
                <a:lnTo>
                  <a:pt x="2155034" y="1836462"/>
                </a:lnTo>
                <a:lnTo>
                  <a:pt x="2155247" y="1836582"/>
                </a:lnTo>
                <a:lnTo>
                  <a:pt x="2161285" y="1825407"/>
                </a:lnTo>
                <a:lnTo>
                  <a:pt x="2166897" y="1813990"/>
                </a:lnTo>
                <a:lnTo>
                  <a:pt x="2172082" y="1802332"/>
                </a:lnTo>
                <a:lnTo>
                  <a:pt x="2176841" y="1790434"/>
                </a:lnTo>
                <a:lnTo>
                  <a:pt x="2174930" y="1789353"/>
                </a:lnTo>
                <a:lnTo>
                  <a:pt x="2178861" y="1776986"/>
                </a:lnTo>
                <a:lnTo>
                  <a:pt x="2182381" y="1764387"/>
                </a:lnTo>
                <a:lnTo>
                  <a:pt x="2185491" y="1751556"/>
                </a:lnTo>
                <a:lnTo>
                  <a:pt x="2181956" y="1749557"/>
                </a:lnTo>
                <a:lnTo>
                  <a:pt x="2184293" y="1736289"/>
                </a:lnTo>
                <a:lnTo>
                  <a:pt x="2186252" y="1722806"/>
                </a:lnTo>
                <a:lnTo>
                  <a:pt x="2181582" y="1720166"/>
                </a:lnTo>
                <a:lnTo>
                  <a:pt x="2182807" y="1706269"/>
                </a:lnTo>
                <a:lnTo>
                  <a:pt x="2183700" y="1692184"/>
                </a:lnTo>
                <a:lnTo>
                  <a:pt x="2178010" y="1688966"/>
                </a:lnTo>
                <a:lnTo>
                  <a:pt x="2178238" y="1674506"/>
                </a:lnTo>
                <a:lnTo>
                  <a:pt x="2171913" y="1670929"/>
                </a:lnTo>
                <a:lnTo>
                  <a:pt x="2171565" y="1656143"/>
                </a:lnTo>
                <a:lnTo>
                  <a:pt x="2164693" y="1652257"/>
                </a:lnTo>
                <a:lnTo>
                  <a:pt x="2163798" y="1637161"/>
                </a:lnTo>
                <a:lnTo>
                  <a:pt x="2156413" y="1632985"/>
                </a:lnTo>
                <a:lnTo>
                  <a:pt x="2155076" y="1617639"/>
                </a:lnTo>
                <a:lnTo>
                  <a:pt x="2139285" y="1608710"/>
                </a:lnTo>
                <a:lnTo>
                  <a:pt x="2137372" y="1593039"/>
                </a:lnTo>
                <a:lnTo>
                  <a:pt x="2103485" y="1573878"/>
                </a:lnTo>
                <a:lnTo>
                  <a:pt x="2101059" y="1557916"/>
                </a:lnTo>
                <a:lnTo>
                  <a:pt x="1894648" y="1441200"/>
                </a:lnTo>
                <a:lnTo>
                  <a:pt x="1906413" y="1433263"/>
                </a:lnTo>
                <a:lnTo>
                  <a:pt x="1917925" y="1439772"/>
                </a:lnTo>
                <a:lnTo>
                  <a:pt x="1930162" y="1432102"/>
                </a:lnTo>
                <a:lnTo>
                  <a:pt x="1936288" y="1435566"/>
                </a:lnTo>
                <a:lnTo>
                  <a:pt x="1948806" y="1428055"/>
                </a:lnTo>
                <a:lnTo>
                  <a:pt x="1955213" y="1431677"/>
                </a:lnTo>
                <a:lnTo>
                  <a:pt x="1967999" y="1424318"/>
                </a:lnTo>
                <a:lnTo>
                  <a:pt x="1981423" y="1431908"/>
                </a:lnTo>
                <a:lnTo>
                  <a:pt x="1994563" y="1424748"/>
                </a:lnTo>
                <a:lnTo>
                  <a:pt x="2008644" y="1432711"/>
                </a:lnTo>
                <a:lnTo>
                  <a:pt x="2022077" y="1425717"/>
                </a:lnTo>
                <a:lnTo>
                  <a:pt x="2051624" y="1442424"/>
                </a:lnTo>
                <a:lnTo>
                  <a:pt x="2065435" y="1435644"/>
                </a:lnTo>
                <a:close/>
              </a:path>
              <a:path w="2286000" h="2691129">
                <a:moveTo>
                  <a:pt x="1679435" y="1771789"/>
                </a:moveTo>
                <a:lnTo>
                  <a:pt x="1813560" y="1847630"/>
                </a:lnTo>
                <a:lnTo>
                  <a:pt x="1815306" y="1863208"/>
                </a:lnTo>
                <a:lnTo>
                  <a:pt x="1840179" y="1877272"/>
                </a:lnTo>
                <a:lnTo>
                  <a:pt x="1842473" y="1893159"/>
                </a:lnTo>
                <a:lnTo>
                  <a:pt x="1686626" y="1805035"/>
                </a:lnTo>
                <a:lnTo>
                  <a:pt x="1682712" y="1788232"/>
                </a:lnTo>
                <a:lnTo>
                  <a:pt x="1679435" y="1771789"/>
                </a:lnTo>
                <a:close/>
              </a:path>
              <a:path w="2286000" h="2691129">
                <a:moveTo>
                  <a:pt x="1766936" y="1514882"/>
                </a:moveTo>
                <a:lnTo>
                  <a:pt x="1856616" y="1565592"/>
                </a:lnTo>
                <a:lnTo>
                  <a:pt x="1847224" y="1574871"/>
                </a:lnTo>
                <a:lnTo>
                  <a:pt x="1838242" y="1584382"/>
                </a:lnTo>
                <a:lnTo>
                  <a:pt x="1829670" y="1594125"/>
                </a:lnTo>
                <a:lnTo>
                  <a:pt x="1827759" y="1593044"/>
                </a:lnTo>
                <a:lnTo>
                  <a:pt x="1820016" y="1603255"/>
                </a:lnTo>
                <a:lnTo>
                  <a:pt x="1812699" y="1613708"/>
                </a:lnTo>
                <a:lnTo>
                  <a:pt x="1805808" y="1624401"/>
                </a:lnTo>
                <a:lnTo>
                  <a:pt x="1799343" y="1635335"/>
                </a:lnTo>
                <a:lnTo>
                  <a:pt x="1799557" y="1635456"/>
                </a:lnTo>
                <a:lnTo>
                  <a:pt x="1793945" y="1646873"/>
                </a:lnTo>
                <a:lnTo>
                  <a:pt x="1788760" y="1658530"/>
                </a:lnTo>
                <a:lnTo>
                  <a:pt x="1784001" y="1670429"/>
                </a:lnTo>
                <a:lnTo>
                  <a:pt x="1779660" y="1682564"/>
                </a:lnTo>
                <a:lnTo>
                  <a:pt x="1781981" y="1683877"/>
                </a:lnTo>
                <a:lnTo>
                  <a:pt x="1778461" y="1696476"/>
                </a:lnTo>
                <a:lnTo>
                  <a:pt x="1775351" y="1709307"/>
                </a:lnTo>
                <a:lnTo>
                  <a:pt x="1772635" y="1722361"/>
                </a:lnTo>
                <a:lnTo>
                  <a:pt x="1681043" y="1670570"/>
                </a:lnTo>
                <a:lnTo>
                  <a:pt x="1685165" y="1658311"/>
                </a:lnTo>
                <a:lnTo>
                  <a:pt x="1689509" y="1646178"/>
                </a:lnTo>
                <a:lnTo>
                  <a:pt x="1687825" y="1645225"/>
                </a:lnTo>
                <a:lnTo>
                  <a:pt x="1692616" y="1633345"/>
                </a:lnTo>
                <a:lnTo>
                  <a:pt x="1697636" y="1621594"/>
                </a:lnTo>
                <a:lnTo>
                  <a:pt x="1702884" y="1609971"/>
                </a:lnTo>
                <a:lnTo>
                  <a:pt x="1702108" y="1609533"/>
                </a:lnTo>
                <a:lnTo>
                  <a:pt x="1720055" y="1575912"/>
                </a:lnTo>
                <a:lnTo>
                  <a:pt x="1733533" y="1554354"/>
                </a:lnTo>
                <a:lnTo>
                  <a:pt x="1734365" y="1554824"/>
                </a:lnTo>
                <a:lnTo>
                  <a:pt x="1741678" y="1544369"/>
                </a:lnTo>
                <a:lnTo>
                  <a:pt x="1749217" y="1534043"/>
                </a:lnTo>
                <a:lnTo>
                  <a:pt x="1750731" y="1534899"/>
                </a:lnTo>
                <a:lnTo>
                  <a:pt x="1758721" y="1524827"/>
                </a:lnTo>
                <a:lnTo>
                  <a:pt x="1766936" y="1514882"/>
                </a:lnTo>
                <a:close/>
              </a:path>
              <a:path w="2286000" h="2691129">
                <a:moveTo>
                  <a:pt x="1786649" y="1496849"/>
                </a:moveTo>
                <a:lnTo>
                  <a:pt x="1880860" y="1550122"/>
                </a:lnTo>
                <a:lnTo>
                  <a:pt x="1870317" y="1558749"/>
                </a:lnTo>
                <a:lnTo>
                  <a:pt x="1860152" y="1567591"/>
                </a:lnTo>
                <a:lnTo>
                  <a:pt x="1769121" y="1516118"/>
                </a:lnTo>
                <a:lnTo>
                  <a:pt x="1777776" y="1506422"/>
                </a:lnTo>
                <a:lnTo>
                  <a:pt x="1786649" y="1496849"/>
                </a:lnTo>
                <a:close/>
              </a:path>
              <a:path w="2286000" h="2691129">
                <a:moveTo>
                  <a:pt x="1808303" y="1479915"/>
                </a:moveTo>
                <a:lnTo>
                  <a:pt x="1908417" y="1536524"/>
                </a:lnTo>
                <a:lnTo>
                  <a:pt x="1896808" y="1544549"/>
                </a:lnTo>
                <a:lnTo>
                  <a:pt x="1885531" y="1552763"/>
                </a:lnTo>
                <a:lnTo>
                  <a:pt x="1789488" y="1498455"/>
                </a:lnTo>
                <a:lnTo>
                  <a:pt x="1798792" y="1489126"/>
                </a:lnTo>
                <a:lnTo>
                  <a:pt x="1808303" y="1479915"/>
                </a:lnTo>
                <a:close/>
              </a:path>
              <a:path w="2286000" h="2691129">
                <a:moveTo>
                  <a:pt x="1831826" y="1464036"/>
                </a:moveTo>
                <a:lnTo>
                  <a:pt x="1945557" y="1528346"/>
                </a:lnTo>
                <a:lnTo>
                  <a:pt x="1932707" y="1535669"/>
                </a:lnTo>
                <a:lnTo>
                  <a:pt x="1926381" y="1532092"/>
                </a:lnTo>
                <a:lnTo>
                  <a:pt x="1914107" y="1539742"/>
                </a:lnTo>
                <a:lnTo>
                  <a:pt x="1811771" y="1481875"/>
                </a:lnTo>
                <a:lnTo>
                  <a:pt x="1821698" y="1472899"/>
                </a:lnTo>
                <a:lnTo>
                  <a:pt x="1831826" y="1464036"/>
                </a:lnTo>
                <a:close/>
              </a:path>
              <a:path w="2286000" h="2691129">
                <a:moveTo>
                  <a:pt x="76047" y="427456"/>
                </a:moveTo>
                <a:lnTo>
                  <a:pt x="388894" y="604356"/>
                </a:lnTo>
                <a:lnTo>
                  <a:pt x="359195" y="616743"/>
                </a:lnTo>
                <a:lnTo>
                  <a:pt x="341258" y="606600"/>
                </a:lnTo>
                <a:lnTo>
                  <a:pt x="316328" y="607093"/>
                </a:lnTo>
                <a:lnTo>
                  <a:pt x="290657" y="607167"/>
                </a:lnTo>
                <a:lnTo>
                  <a:pt x="270739" y="595904"/>
                </a:lnTo>
                <a:lnTo>
                  <a:pt x="244314" y="595552"/>
                </a:lnTo>
                <a:lnTo>
                  <a:pt x="165748" y="551127"/>
                </a:lnTo>
                <a:lnTo>
                  <a:pt x="137433" y="520526"/>
                </a:lnTo>
                <a:lnTo>
                  <a:pt x="112003" y="491557"/>
                </a:lnTo>
                <a:lnTo>
                  <a:pt x="89458" y="464219"/>
                </a:lnTo>
                <a:lnTo>
                  <a:pt x="76047" y="427456"/>
                </a:lnTo>
                <a:close/>
              </a:path>
              <a:path w="2286000" h="2691129">
                <a:moveTo>
                  <a:pt x="1846415" y="1457696"/>
                </a:moveTo>
                <a:lnTo>
                  <a:pt x="1965826" y="1525217"/>
                </a:lnTo>
                <a:lnTo>
                  <a:pt x="1952429" y="1532232"/>
                </a:lnTo>
                <a:lnTo>
                  <a:pt x="1835898" y="1466338"/>
                </a:lnTo>
                <a:lnTo>
                  <a:pt x="1846415" y="1457696"/>
                </a:lnTo>
                <a:close/>
              </a:path>
              <a:path w="2286000" h="2691129">
                <a:moveTo>
                  <a:pt x="1861775" y="1451791"/>
                </a:moveTo>
                <a:lnTo>
                  <a:pt x="1987051" y="1522629"/>
                </a:lnTo>
                <a:lnTo>
                  <a:pt x="1973211" y="1529393"/>
                </a:lnTo>
                <a:lnTo>
                  <a:pt x="1850876" y="1460218"/>
                </a:lnTo>
                <a:lnTo>
                  <a:pt x="1861775" y="1451791"/>
                </a:lnTo>
                <a:close/>
              </a:path>
              <a:path w="2286000" h="2691129">
                <a:moveTo>
                  <a:pt x="1877858" y="1446296"/>
                </a:moveTo>
                <a:lnTo>
                  <a:pt x="2017257" y="1525120"/>
                </a:lnTo>
                <a:lnTo>
                  <a:pt x="2002843" y="1531559"/>
                </a:lnTo>
                <a:lnTo>
                  <a:pt x="1866601" y="1454521"/>
                </a:lnTo>
                <a:lnTo>
                  <a:pt x="1877858" y="1446296"/>
                </a:lnTo>
                <a:close/>
              </a:path>
              <a:path w="2286000" h="2691129">
                <a:moveTo>
                  <a:pt x="1894648" y="1441200"/>
                </a:moveTo>
                <a:lnTo>
                  <a:pt x="2066074" y="1538133"/>
                </a:lnTo>
                <a:lnTo>
                  <a:pt x="2051145" y="1544281"/>
                </a:lnTo>
                <a:lnTo>
                  <a:pt x="1883042" y="1449227"/>
                </a:lnTo>
                <a:lnTo>
                  <a:pt x="1894648" y="1441200"/>
                </a:lnTo>
                <a:close/>
              </a:path>
              <a:path w="2286000" h="2691129">
                <a:moveTo>
                  <a:pt x="261909" y="21912"/>
                </a:moveTo>
                <a:lnTo>
                  <a:pt x="418405" y="110403"/>
                </a:lnTo>
                <a:lnTo>
                  <a:pt x="403590" y="116615"/>
                </a:lnTo>
                <a:lnTo>
                  <a:pt x="378642" y="102508"/>
                </a:lnTo>
                <a:lnTo>
                  <a:pt x="364360" y="109022"/>
                </a:lnTo>
                <a:lnTo>
                  <a:pt x="348903" y="100282"/>
                </a:lnTo>
                <a:lnTo>
                  <a:pt x="335224" y="107137"/>
                </a:lnTo>
                <a:lnTo>
                  <a:pt x="328032" y="103070"/>
                </a:lnTo>
                <a:lnTo>
                  <a:pt x="314859" y="110211"/>
                </a:lnTo>
                <a:lnTo>
                  <a:pt x="308208" y="106450"/>
                </a:lnTo>
                <a:lnTo>
                  <a:pt x="295576" y="113898"/>
                </a:lnTo>
                <a:lnTo>
                  <a:pt x="289496" y="110459"/>
                </a:lnTo>
                <a:lnTo>
                  <a:pt x="277494" y="118263"/>
                </a:lnTo>
                <a:lnTo>
                  <a:pt x="265822" y="126252"/>
                </a:lnTo>
                <a:lnTo>
                  <a:pt x="260731" y="123374"/>
                </a:lnTo>
                <a:lnTo>
                  <a:pt x="249742" y="131749"/>
                </a:lnTo>
                <a:lnTo>
                  <a:pt x="239129" y="140338"/>
                </a:lnTo>
                <a:lnTo>
                  <a:pt x="235144" y="138085"/>
                </a:lnTo>
                <a:lnTo>
                  <a:pt x="225285" y="147100"/>
                </a:lnTo>
                <a:lnTo>
                  <a:pt x="215818" y="156336"/>
                </a:lnTo>
                <a:lnTo>
                  <a:pt x="213012" y="154749"/>
                </a:lnTo>
                <a:lnTo>
                  <a:pt x="204363" y="164449"/>
                </a:lnTo>
                <a:lnTo>
                  <a:pt x="196124" y="174379"/>
                </a:lnTo>
                <a:lnTo>
                  <a:pt x="188302" y="184546"/>
                </a:lnTo>
                <a:lnTo>
                  <a:pt x="180905" y="194954"/>
                </a:lnTo>
                <a:lnTo>
                  <a:pt x="180186" y="194547"/>
                </a:lnTo>
                <a:lnTo>
                  <a:pt x="173642" y="205436"/>
                </a:lnTo>
                <a:lnTo>
                  <a:pt x="167684" y="216657"/>
                </a:lnTo>
                <a:lnTo>
                  <a:pt x="162152" y="228119"/>
                </a:lnTo>
                <a:lnTo>
                  <a:pt x="163297" y="228766"/>
                </a:lnTo>
                <a:lnTo>
                  <a:pt x="158617" y="240709"/>
                </a:lnTo>
                <a:lnTo>
                  <a:pt x="154354" y="252889"/>
                </a:lnTo>
                <a:lnTo>
                  <a:pt x="150500" y="265299"/>
                </a:lnTo>
                <a:lnTo>
                  <a:pt x="147055" y="277941"/>
                </a:lnTo>
                <a:lnTo>
                  <a:pt x="150271" y="279760"/>
                </a:lnTo>
                <a:lnTo>
                  <a:pt x="147628" y="292855"/>
                </a:lnTo>
                <a:lnTo>
                  <a:pt x="145362" y="306163"/>
                </a:lnTo>
                <a:lnTo>
                  <a:pt x="149723" y="308629"/>
                </a:lnTo>
                <a:lnTo>
                  <a:pt x="148210" y="322364"/>
                </a:lnTo>
                <a:lnTo>
                  <a:pt x="147050" y="336297"/>
                </a:lnTo>
                <a:lnTo>
                  <a:pt x="152471" y="339363"/>
                </a:lnTo>
                <a:lnTo>
                  <a:pt x="151971" y="353669"/>
                </a:lnTo>
                <a:lnTo>
                  <a:pt x="151800" y="368163"/>
                </a:lnTo>
                <a:lnTo>
                  <a:pt x="158181" y="371771"/>
                </a:lnTo>
                <a:lnTo>
                  <a:pt x="158581" y="386587"/>
                </a:lnTo>
                <a:lnTo>
                  <a:pt x="165502" y="390500"/>
                </a:lnTo>
                <a:lnTo>
                  <a:pt x="166443" y="405622"/>
                </a:lnTo>
                <a:lnTo>
                  <a:pt x="181499" y="414136"/>
                </a:lnTo>
                <a:lnTo>
                  <a:pt x="183078" y="429618"/>
                </a:lnTo>
                <a:lnTo>
                  <a:pt x="199300" y="438791"/>
                </a:lnTo>
                <a:lnTo>
                  <a:pt x="201366" y="454549"/>
                </a:lnTo>
                <a:lnTo>
                  <a:pt x="51625" y="369877"/>
                </a:lnTo>
                <a:lnTo>
                  <a:pt x="46863" y="338005"/>
                </a:lnTo>
                <a:lnTo>
                  <a:pt x="51234" y="296708"/>
                </a:lnTo>
                <a:lnTo>
                  <a:pt x="52235" y="268094"/>
                </a:lnTo>
                <a:lnTo>
                  <a:pt x="69130" y="204698"/>
                </a:lnTo>
                <a:lnTo>
                  <a:pt x="85021" y="169915"/>
                </a:lnTo>
                <a:lnTo>
                  <a:pt x="119190" y="116287"/>
                </a:lnTo>
                <a:lnTo>
                  <a:pt x="164869" y="69168"/>
                </a:lnTo>
                <a:lnTo>
                  <a:pt x="215802" y="39609"/>
                </a:lnTo>
                <a:lnTo>
                  <a:pt x="245582" y="27269"/>
                </a:lnTo>
                <a:lnTo>
                  <a:pt x="261909" y="21912"/>
                </a:lnTo>
                <a:close/>
              </a:path>
              <a:path w="2286000" h="2691129">
                <a:moveTo>
                  <a:pt x="456703" y="482212"/>
                </a:moveTo>
                <a:lnTo>
                  <a:pt x="550625" y="535320"/>
                </a:lnTo>
                <a:lnTo>
                  <a:pt x="541199" y="544580"/>
                </a:lnTo>
                <a:lnTo>
                  <a:pt x="531492" y="553681"/>
                </a:lnTo>
                <a:lnTo>
                  <a:pt x="521504" y="562623"/>
                </a:lnTo>
                <a:lnTo>
                  <a:pt x="517486" y="560351"/>
                </a:lnTo>
                <a:lnTo>
                  <a:pt x="506945" y="568980"/>
                </a:lnTo>
                <a:lnTo>
                  <a:pt x="496141" y="577461"/>
                </a:lnTo>
                <a:lnTo>
                  <a:pt x="385334" y="514805"/>
                </a:lnTo>
                <a:lnTo>
                  <a:pt x="398237" y="507511"/>
                </a:lnTo>
                <a:lnTo>
                  <a:pt x="404617" y="511119"/>
                </a:lnTo>
                <a:lnTo>
                  <a:pt x="416949" y="503502"/>
                </a:lnTo>
                <a:lnTo>
                  <a:pt x="428951" y="495699"/>
                </a:lnTo>
                <a:lnTo>
                  <a:pt x="434371" y="498764"/>
                </a:lnTo>
                <a:lnTo>
                  <a:pt x="445714" y="490588"/>
                </a:lnTo>
                <a:lnTo>
                  <a:pt x="456703" y="482212"/>
                </a:lnTo>
                <a:close/>
              </a:path>
              <a:path w="2286000" h="2691129">
                <a:moveTo>
                  <a:pt x="538761" y="397304"/>
                </a:moveTo>
                <a:lnTo>
                  <a:pt x="622158" y="444462"/>
                </a:lnTo>
                <a:lnTo>
                  <a:pt x="616038" y="455591"/>
                </a:lnTo>
                <a:lnTo>
                  <a:pt x="609612" y="466547"/>
                </a:lnTo>
                <a:lnTo>
                  <a:pt x="602878" y="477329"/>
                </a:lnTo>
                <a:lnTo>
                  <a:pt x="595839" y="487938"/>
                </a:lnTo>
                <a:lnTo>
                  <a:pt x="588495" y="498376"/>
                </a:lnTo>
                <a:lnTo>
                  <a:pt x="587100" y="497586"/>
                </a:lnTo>
                <a:lnTo>
                  <a:pt x="579149" y="507680"/>
                </a:lnTo>
                <a:lnTo>
                  <a:pt x="570898" y="517604"/>
                </a:lnTo>
                <a:lnTo>
                  <a:pt x="562352" y="527362"/>
                </a:lnTo>
                <a:lnTo>
                  <a:pt x="553510" y="536952"/>
                </a:lnTo>
                <a:lnTo>
                  <a:pt x="461064" y="484678"/>
                </a:lnTo>
                <a:lnTo>
                  <a:pt x="471300" y="475876"/>
                </a:lnTo>
                <a:lnTo>
                  <a:pt x="481160" y="466862"/>
                </a:lnTo>
                <a:lnTo>
                  <a:pt x="510322" y="439582"/>
                </a:lnTo>
                <a:lnTo>
                  <a:pt x="518144" y="429415"/>
                </a:lnTo>
                <a:lnTo>
                  <a:pt x="519289" y="430063"/>
                </a:lnTo>
                <a:lnTo>
                  <a:pt x="526259" y="419414"/>
                </a:lnTo>
                <a:lnTo>
                  <a:pt x="532803" y="408525"/>
                </a:lnTo>
                <a:lnTo>
                  <a:pt x="538761" y="397304"/>
                </a:lnTo>
                <a:close/>
              </a:path>
              <a:path w="2286000" h="2691129">
                <a:moveTo>
                  <a:pt x="1331578" y="889375"/>
                </a:moveTo>
                <a:lnTo>
                  <a:pt x="1458386" y="961078"/>
                </a:lnTo>
                <a:lnTo>
                  <a:pt x="1463729" y="978690"/>
                </a:lnTo>
                <a:lnTo>
                  <a:pt x="1329063" y="902542"/>
                </a:lnTo>
                <a:lnTo>
                  <a:pt x="1331578" y="889375"/>
                </a:lnTo>
                <a:close/>
              </a:path>
              <a:path w="2286000" h="2691129">
                <a:moveTo>
                  <a:pt x="1331139" y="874536"/>
                </a:moveTo>
                <a:lnTo>
                  <a:pt x="1433124" y="932204"/>
                </a:lnTo>
                <a:lnTo>
                  <a:pt x="1436677" y="948803"/>
                </a:lnTo>
                <a:lnTo>
                  <a:pt x="1328103" y="887409"/>
                </a:lnTo>
                <a:lnTo>
                  <a:pt x="1331139" y="874536"/>
                </a:lnTo>
                <a:close/>
              </a:path>
              <a:path w="2286000" h="2691129">
                <a:moveTo>
                  <a:pt x="1335596" y="847877"/>
                </a:moveTo>
                <a:lnTo>
                  <a:pt x="1429044" y="900718"/>
                </a:lnTo>
                <a:lnTo>
                  <a:pt x="1426511" y="913875"/>
                </a:lnTo>
                <a:lnTo>
                  <a:pt x="1428590" y="929641"/>
                </a:lnTo>
                <a:lnTo>
                  <a:pt x="1328184" y="872866"/>
                </a:lnTo>
                <a:lnTo>
                  <a:pt x="1331750" y="860293"/>
                </a:lnTo>
                <a:lnTo>
                  <a:pt x="1335596" y="847877"/>
                </a:lnTo>
                <a:close/>
              </a:path>
              <a:path w="2286000" h="2691129">
                <a:moveTo>
                  <a:pt x="1371835" y="766241"/>
                </a:moveTo>
                <a:lnTo>
                  <a:pt x="1457296" y="814565"/>
                </a:lnTo>
                <a:lnTo>
                  <a:pt x="1448750" y="824322"/>
                </a:lnTo>
                <a:lnTo>
                  <a:pt x="1441925" y="835053"/>
                </a:lnTo>
                <a:lnTo>
                  <a:pt x="1435674" y="846108"/>
                </a:lnTo>
                <a:lnTo>
                  <a:pt x="1429996" y="857487"/>
                </a:lnTo>
                <a:lnTo>
                  <a:pt x="1426041" y="869840"/>
                </a:lnTo>
                <a:lnTo>
                  <a:pt x="1427740" y="870801"/>
                </a:lnTo>
                <a:lnTo>
                  <a:pt x="1425993" y="884403"/>
                </a:lnTo>
                <a:lnTo>
                  <a:pt x="1422503" y="897019"/>
                </a:lnTo>
                <a:lnTo>
                  <a:pt x="1333470" y="846675"/>
                </a:lnTo>
                <a:lnTo>
                  <a:pt x="1337874" y="834576"/>
                </a:lnTo>
                <a:lnTo>
                  <a:pt x="1336312" y="833693"/>
                </a:lnTo>
                <a:lnTo>
                  <a:pt x="1341292" y="821919"/>
                </a:lnTo>
                <a:lnTo>
                  <a:pt x="1346563" y="810310"/>
                </a:lnTo>
                <a:lnTo>
                  <a:pt x="1345874" y="809920"/>
                </a:lnTo>
                <a:lnTo>
                  <a:pt x="1351728" y="798640"/>
                </a:lnTo>
                <a:lnTo>
                  <a:pt x="1358068" y="787636"/>
                </a:lnTo>
                <a:lnTo>
                  <a:pt x="1364805" y="776855"/>
                </a:lnTo>
                <a:lnTo>
                  <a:pt x="1371835" y="766241"/>
                </a:lnTo>
                <a:close/>
              </a:path>
              <a:path w="2286000" h="2691129">
                <a:moveTo>
                  <a:pt x="555945" y="348662"/>
                </a:moveTo>
                <a:lnTo>
                  <a:pt x="641926" y="397281"/>
                </a:lnTo>
                <a:lnTo>
                  <a:pt x="637331" y="409272"/>
                </a:lnTo>
                <a:lnTo>
                  <a:pt x="632432" y="421091"/>
                </a:lnTo>
                <a:lnTo>
                  <a:pt x="627228" y="432739"/>
                </a:lnTo>
                <a:lnTo>
                  <a:pt x="621720" y="444214"/>
                </a:lnTo>
                <a:lnTo>
                  <a:pt x="538042" y="396898"/>
                </a:lnTo>
                <a:lnTo>
                  <a:pt x="543148" y="385195"/>
                </a:lnTo>
                <a:lnTo>
                  <a:pt x="547828" y="373252"/>
                </a:lnTo>
                <a:lnTo>
                  <a:pt x="552091" y="361073"/>
                </a:lnTo>
                <a:lnTo>
                  <a:pt x="555945" y="348662"/>
                </a:lnTo>
                <a:close/>
              </a:path>
              <a:path w="2286000" h="2691129">
                <a:moveTo>
                  <a:pt x="554474" y="260292"/>
                </a:moveTo>
                <a:lnTo>
                  <a:pt x="655614" y="317482"/>
                </a:lnTo>
                <a:lnTo>
                  <a:pt x="653341" y="330786"/>
                </a:lnTo>
                <a:lnTo>
                  <a:pt x="650786" y="343931"/>
                </a:lnTo>
                <a:lnTo>
                  <a:pt x="647949" y="356917"/>
                </a:lnTo>
                <a:lnTo>
                  <a:pt x="651081" y="358688"/>
                </a:lnTo>
                <a:lnTo>
                  <a:pt x="647673" y="371351"/>
                </a:lnTo>
                <a:lnTo>
                  <a:pt x="643970" y="383846"/>
                </a:lnTo>
                <a:lnTo>
                  <a:pt x="639970" y="396175"/>
                </a:lnTo>
                <a:lnTo>
                  <a:pt x="553138" y="347075"/>
                </a:lnTo>
                <a:lnTo>
                  <a:pt x="556174" y="334202"/>
                </a:lnTo>
                <a:lnTo>
                  <a:pt x="558817" y="321106"/>
                </a:lnTo>
                <a:lnTo>
                  <a:pt x="554832" y="318853"/>
                </a:lnTo>
                <a:lnTo>
                  <a:pt x="556721" y="305332"/>
                </a:lnTo>
                <a:lnTo>
                  <a:pt x="558235" y="291598"/>
                </a:lnTo>
                <a:lnTo>
                  <a:pt x="553143" y="288719"/>
                </a:lnTo>
                <a:lnTo>
                  <a:pt x="553974" y="274599"/>
                </a:lnTo>
                <a:lnTo>
                  <a:pt x="554474" y="260292"/>
                </a:lnTo>
                <a:close/>
              </a:path>
              <a:path w="2286000" h="2691129">
                <a:moveTo>
                  <a:pt x="1398808" y="737724"/>
                </a:moveTo>
                <a:lnTo>
                  <a:pt x="1491555" y="790167"/>
                </a:lnTo>
                <a:lnTo>
                  <a:pt x="1478763" y="797524"/>
                </a:lnTo>
                <a:lnTo>
                  <a:pt x="1469751" y="807018"/>
                </a:lnTo>
                <a:lnTo>
                  <a:pt x="1458996" y="815526"/>
                </a:lnTo>
                <a:lnTo>
                  <a:pt x="1372903" y="766845"/>
                </a:lnTo>
                <a:lnTo>
                  <a:pt x="1380513" y="756558"/>
                </a:lnTo>
                <a:lnTo>
                  <a:pt x="1388413" y="746435"/>
                </a:lnTo>
                <a:lnTo>
                  <a:pt x="1390346" y="747528"/>
                </a:lnTo>
                <a:lnTo>
                  <a:pt x="1398808" y="737724"/>
                </a:lnTo>
                <a:close/>
              </a:path>
              <a:path w="2286000" h="2691129">
                <a:moveTo>
                  <a:pt x="1419603" y="720303"/>
                </a:moveTo>
                <a:lnTo>
                  <a:pt x="1530443" y="782978"/>
                </a:lnTo>
                <a:lnTo>
                  <a:pt x="1514388" y="788489"/>
                </a:lnTo>
                <a:lnTo>
                  <a:pt x="1509854" y="785925"/>
                </a:lnTo>
                <a:lnTo>
                  <a:pt x="1495273" y="792270"/>
                </a:lnTo>
                <a:lnTo>
                  <a:pt x="1401298" y="739131"/>
                </a:lnTo>
                <a:lnTo>
                  <a:pt x="1410316" y="729641"/>
                </a:lnTo>
                <a:lnTo>
                  <a:pt x="1419603" y="720303"/>
                </a:lnTo>
                <a:close/>
              </a:path>
              <a:path w="2286000" h="2691129">
                <a:moveTo>
                  <a:pt x="532574" y="204139"/>
                </a:moveTo>
                <a:lnTo>
                  <a:pt x="655786" y="273810"/>
                </a:lnTo>
                <a:lnTo>
                  <a:pt x="654574" y="287715"/>
                </a:lnTo>
                <a:lnTo>
                  <a:pt x="653100" y="301471"/>
                </a:lnTo>
                <a:lnTo>
                  <a:pt x="651363" y="315078"/>
                </a:lnTo>
                <a:lnTo>
                  <a:pt x="548394" y="256854"/>
                </a:lnTo>
                <a:lnTo>
                  <a:pt x="548264" y="242191"/>
                </a:lnTo>
                <a:lnTo>
                  <a:pt x="541613" y="238430"/>
                </a:lnTo>
                <a:lnTo>
                  <a:pt x="540943" y="223461"/>
                </a:lnTo>
                <a:lnTo>
                  <a:pt x="533751" y="219394"/>
                </a:lnTo>
                <a:lnTo>
                  <a:pt x="532574" y="204139"/>
                </a:lnTo>
                <a:close/>
              </a:path>
              <a:path w="2286000" h="2691129">
                <a:moveTo>
                  <a:pt x="1432702" y="713120"/>
                </a:moveTo>
                <a:lnTo>
                  <a:pt x="1569998" y="790754"/>
                </a:lnTo>
                <a:lnTo>
                  <a:pt x="1552152" y="795253"/>
                </a:lnTo>
                <a:lnTo>
                  <a:pt x="1422898" y="722165"/>
                </a:lnTo>
                <a:lnTo>
                  <a:pt x="1432702" y="713120"/>
                </a:lnTo>
                <a:close/>
              </a:path>
              <a:path w="2286000" h="2691129">
                <a:moveTo>
                  <a:pt x="515337" y="179803"/>
                </a:moveTo>
                <a:lnTo>
                  <a:pt x="651216" y="256636"/>
                </a:lnTo>
                <a:lnTo>
                  <a:pt x="650495" y="270818"/>
                </a:lnTo>
                <a:lnTo>
                  <a:pt x="517116" y="195399"/>
                </a:lnTo>
                <a:lnTo>
                  <a:pt x="515337" y="179803"/>
                </a:lnTo>
                <a:close/>
              </a:path>
              <a:path w="2286000" h="2691129">
                <a:moveTo>
                  <a:pt x="425087" y="12053"/>
                </a:moveTo>
                <a:lnTo>
                  <a:pt x="576801" y="97840"/>
                </a:lnTo>
                <a:lnTo>
                  <a:pt x="579071" y="113713"/>
                </a:lnTo>
                <a:lnTo>
                  <a:pt x="595798" y="123172"/>
                </a:lnTo>
                <a:lnTo>
                  <a:pt x="597734" y="138856"/>
                </a:lnTo>
                <a:lnTo>
                  <a:pt x="613678" y="147872"/>
                </a:lnTo>
                <a:lnTo>
                  <a:pt x="615184" y="163313"/>
                </a:lnTo>
                <a:lnTo>
                  <a:pt x="622780" y="167608"/>
                </a:lnTo>
                <a:lnTo>
                  <a:pt x="623947" y="182858"/>
                </a:lnTo>
                <a:lnTo>
                  <a:pt x="631186" y="186951"/>
                </a:lnTo>
                <a:lnTo>
                  <a:pt x="631995" y="201999"/>
                </a:lnTo>
                <a:lnTo>
                  <a:pt x="638861" y="205881"/>
                </a:lnTo>
                <a:lnTo>
                  <a:pt x="639265" y="220699"/>
                </a:lnTo>
                <a:lnTo>
                  <a:pt x="645709" y="224342"/>
                </a:lnTo>
                <a:lnTo>
                  <a:pt x="645691" y="238922"/>
                </a:lnTo>
                <a:lnTo>
                  <a:pt x="645448" y="253374"/>
                </a:lnTo>
                <a:lnTo>
                  <a:pt x="490388" y="165696"/>
                </a:lnTo>
                <a:lnTo>
                  <a:pt x="488076" y="149798"/>
                </a:lnTo>
                <a:lnTo>
                  <a:pt x="261909" y="21912"/>
                </a:lnTo>
                <a:lnTo>
                  <a:pt x="278236" y="16554"/>
                </a:lnTo>
                <a:lnTo>
                  <a:pt x="313765" y="7464"/>
                </a:lnTo>
                <a:lnTo>
                  <a:pt x="352167" y="0"/>
                </a:lnTo>
                <a:lnTo>
                  <a:pt x="387191" y="5214"/>
                </a:lnTo>
                <a:lnTo>
                  <a:pt x="425087" y="12053"/>
                </a:lnTo>
                <a:close/>
              </a:path>
              <a:path w="2286000" h="2691129">
                <a:moveTo>
                  <a:pt x="503243" y="41657"/>
                </a:moveTo>
                <a:lnTo>
                  <a:pt x="539189" y="61983"/>
                </a:lnTo>
                <a:lnTo>
                  <a:pt x="541845" y="78074"/>
                </a:lnTo>
                <a:lnTo>
                  <a:pt x="459604" y="31571"/>
                </a:lnTo>
                <a:lnTo>
                  <a:pt x="503243" y="41657"/>
                </a:lnTo>
                <a:close/>
              </a:path>
            </a:pathLst>
          </a:custGeom>
          <a:solidFill>
            <a:srgbClr val="58B6D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$PPTXTitle"/>
          <p:cNvSpPr txBox="1">
            <a:spLocks noGrp="1"/>
          </p:cNvSpPr>
          <p:nvPr>
            <p:ph type="title"/>
          </p:nvPr>
        </p:nvSpPr>
        <p:spPr>
          <a:xfrm>
            <a:off x="1465089" y="1665489"/>
            <a:ext cx="6524625" cy="69405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851660" algn="l"/>
              </a:tabLst>
            </a:pPr>
            <a:r>
              <a:rPr dirty="0" sz="4350" spc="1095"/>
              <a:t>THE</a:t>
            </a:r>
            <a:r>
              <a:rPr dirty="0" sz="4350"/>
              <a:t>	</a:t>
            </a:r>
            <a:r>
              <a:rPr dirty="0" sz="4350" spc="1255"/>
              <a:t>SITUATION</a:t>
            </a:r>
            <a:endParaRPr sz="4350"/>
          </a:p>
        </p:txBody>
      </p:sp>
      <p:sp>
        <p:nvSpPr>
          <p:cNvPr id="5" name="object 5"/>
          <p:cNvSpPr txBox="1"/>
          <p:nvPr/>
        </p:nvSpPr>
        <p:spPr>
          <a:xfrm>
            <a:off x="1634722" y="4300168"/>
            <a:ext cx="306705" cy="1296670"/>
          </a:xfrm>
          <a:prstGeom prst="rect">
            <a:avLst/>
          </a:prstGeom>
        </p:spPr>
        <p:txBody>
          <a:bodyPr wrap="square" lIns="0" tIns="14604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365" b="1">
                <a:solidFill>
                  <a:srgbClr val="FFFFFF"/>
                </a:solidFill>
                <a:latin typeface="Tahoma"/>
                <a:cs typeface="Tahoma"/>
              </a:rPr>
              <a:t>DNAs</a:t>
            </a:r>
            <a:r>
              <a:rPr dirty="0" sz="1800" spc="26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dirty="0" sz="1800" spc="145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800" spc="145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0011" y="3092519"/>
            <a:ext cx="5670223" cy="206426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 rot="18900000">
            <a:off x="1882258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409" b="1">
                <a:solidFill>
                  <a:srgbClr val="FFFFFF"/>
                </a:solidFill>
                <a:latin typeface="Tahoma"/>
                <a:cs typeface="Tahoma"/>
              </a:rPr>
              <a:t>Apr-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2369050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400" b="1">
                <a:solidFill>
                  <a:srgbClr val="FFFFFF"/>
                </a:solidFill>
                <a:latin typeface="Tahoma"/>
                <a:cs typeface="Tahoma"/>
              </a:rPr>
              <a:t>Jun-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2855841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320" b="1">
                <a:solidFill>
                  <a:srgbClr val="FFFFFF"/>
                </a:solidFill>
                <a:latin typeface="Tahoma"/>
                <a:cs typeface="Tahoma"/>
              </a:rPr>
              <a:t>Aug-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3342633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430" b="1">
                <a:solidFill>
                  <a:srgbClr val="FFFFFF"/>
                </a:solidFill>
                <a:latin typeface="Tahoma"/>
                <a:cs typeface="Tahoma"/>
              </a:rPr>
              <a:t>Oct-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 rot="18900000">
            <a:off x="3829425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350" b="1">
                <a:solidFill>
                  <a:srgbClr val="FFFFFF"/>
                </a:solidFill>
                <a:latin typeface="Tahoma"/>
                <a:cs typeface="Tahoma"/>
              </a:rPr>
              <a:t>Dec-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 rot="18900000">
            <a:off x="4316217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385" b="1">
                <a:solidFill>
                  <a:srgbClr val="FFFFFF"/>
                </a:solidFill>
                <a:latin typeface="Tahoma"/>
                <a:cs typeface="Tahoma"/>
              </a:rPr>
              <a:t>Feb-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 rot="18900000">
            <a:off x="4803009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409" b="1">
                <a:solidFill>
                  <a:srgbClr val="FFFFFF"/>
                </a:solidFill>
                <a:latin typeface="Tahoma"/>
                <a:cs typeface="Tahoma"/>
              </a:rPr>
              <a:t>Apr-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 rot="18900000">
            <a:off x="5289801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400" b="1">
                <a:solidFill>
                  <a:srgbClr val="FFFFFF"/>
                </a:solidFill>
                <a:latin typeface="Tahoma"/>
                <a:cs typeface="Tahoma"/>
              </a:rPr>
              <a:t>Jun-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 rot="18900000">
            <a:off x="5776592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320" b="1">
                <a:solidFill>
                  <a:srgbClr val="FFFFFF"/>
                </a:solidFill>
                <a:latin typeface="Tahoma"/>
                <a:cs typeface="Tahoma"/>
              </a:rPr>
              <a:t>Aug-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 rot="18900000">
            <a:off x="6263384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430" b="1">
                <a:solidFill>
                  <a:srgbClr val="FFFFFF"/>
                </a:solidFill>
                <a:latin typeface="Tahoma"/>
                <a:cs typeface="Tahoma"/>
              </a:rPr>
              <a:t>Oct-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 rot="18900000">
            <a:off x="6750176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350" b="1">
                <a:solidFill>
                  <a:srgbClr val="FFFFFF"/>
                </a:solidFill>
                <a:latin typeface="Tahoma"/>
                <a:cs typeface="Tahoma"/>
              </a:rPr>
              <a:t>Dec-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 rot="18900000">
            <a:off x="7236967" y="7433156"/>
            <a:ext cx="1140629" cy="23050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14"/>
              </a:lnSpc>
            </a:pPr>
            <a:r>
              <a:rPr dirty="0" sz="1800" spc="385" b="1">
                <a:solidFill>
                  <a:srgbClr val="FFFFFF"/>
                </a:solidFill>
                <a:latin typeface="Tahoma"/>
                <a:cs typeface="Tahoma"/>
              </a:rPr>
              <a:t>Feb-</a:t>
            </a: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16971" y="6791211"/>
            <a:ext cx="43180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16971" y="6221862"/>
            <a:ext cx="43180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16971" y="5652514"/>
            <a:ext cx="43180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14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16971" y="5083166"/>
            <a:ext cx="43180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16971" y="4513817"/>
            <a:ext cx="43180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18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16971" y="3944469"/>
            <a:ext cx="43180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16971" y="3375121"/>
            <a:ext cx="43180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16971" y="2805773"/>
            <a:ext cx="431800" cy="30289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1800" spc="420" b="1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81743" y="8097846"/>
            <a:ext cx="2767330" cy="70802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dirty="0" sz="1800" spc="430" b="1">
                <a:solidFill>
                  <a:srgbClr val="FFFFFF"/>
                </a:solidFill>
                <a:latin typeface="Tahoma"/>
                <a:cs typeface="Tahoma"/>
              </a:rPr>
              <a:t>Month</a:t>
            </a:r>
            <a:endParaRPr sz="1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270"/>
              </a:spcBef>
            </a:pPr>
            <a:r>
              <a:rPr dirty="0" sz="1600" spc="580" b="1">
                <a:solidFill>
                  <a:srgbClr val="FFFFFF"/>
                </a:solidFill>
                <a:latin typeface="Tahoma"/>
                <a:cs typeface="Tahoma"/>
              </a:rPr>
              <a:t>Barts</a:t>
            </a:r>
            <a:r>
              <a:rPr dirty="0" sz="1600" spc="2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45" b="1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r>
              <a:rPr dirty="0" sz="1600" spc="26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350" b="1">
                <a:solidFill>
                  <a:srgbClr val="FFFFFF"/>
                </a:solidFill>
                <a:latin typeface="Tahoma"/>
                <a:cs typeface="Tahoma"/>
              </a:rPr>
              <a:t>PAS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144000" y="2405750"/>
            <a:ext cx="962025" cy="962025"/>
          </a:xfrm>
          <a:custGeom>
            <a:avLst/>
            <a:gdLst/>
            <a:ahLst/>
            <a:cxnLst/>
            <a:rect l="l" t="t" r="r" b="b"/>
            <a:pathLst>
              <a:path w="962025" h="962025">
                <a:moveTo>
                  <a:pt x="545476" y="962024"/>
                </a:moveTo>
                <a:lnTo>
                  <a:pt x="618906" y="947187"/>
                </a:lnTo>
                <a:lnTo>
                  <a:pt x="661083" y="932715"/>
                </a:lnTo>
                <a:lnTo>
                  <a:pt x="701401" y="914561"/>
                </a:lnTo>
                <a:lnTo>
                  <a:pt x="739658" y="892927"/>
                </a:lnTo>
                <a:lnTo>
                  <a:pt x="775650" y="868017"/>
                </a:lnTo>
                <a:lnTo>
                  <a:pt x="809176" y="840032"/>
                </a:lnTo>
                <a:lnTo>
                  <a:pt x="840032" y="809176"/>
                </a:lnTo>
                <a:lnTo>
                  <a:pt x="868016" y="775650"/>
                </a:lnTo>
                <a:lnTo>
                  <a:pt x="892927" y="739658"/>
                </a:lnTo>
                <a:lnTo>
                  <a:pt x="914560" y="701401"/>
                </a:lnTo>
                <a:lnTo>
                  <a:pt x="932715" y="661083"/>
                </a:lnTo>
                <a:lnTo>
                  <a:pt x="947187" y="618906"/>
                </a:lnTo>
                <a:lnTo>
                  <a:pt x="957776" y="575072"/>
                </a:lnTo>
                <a:lnTo>
                  <a:pt x="962024" y="545475"/>
                </a:lnTo>
              </a:path>
              <a:path w="962025" h="962025">
                <a:moveTo>
                  <a:pt x="962024" y="421014"/>
                </a:moveTo>
                <a:lnTo>
                  <a:pt x="947187" y="347583"/>
                </a:lnTo>
                <a:lnTo>
                  <a:pt x="932715" y="305405"/>
                </a:lnTo>
                <a:lnTo>
                  <a:pt x="914560" y="265087"/>
                </a:lnTo>
                <a:lnTo>
                  <a:pt x="892927" y="226831"/>
                </a:lnTo>
                <a:lnTo>
                  <a:pt x="868016" y="190839"/>
                </a:lnTo>
                <a:lnTo>
                  <a:pt x="840032" y="157313"/>
                </a:lnTo>
                <a:lnTo>
                  <a:pt x="809176" y="126457"/>
                </a:lnTo>
                <a:lnTo>
                  <a:pt x="775650" y="98472"/>
                </a:lnTo>
                <a:lnTo>
                  <a:pt x="739658" y="73562"/>
                </a:lnTo>
                <a:lnTo>
                  <a:pt x="701401" y="51928"/>
                </a:lnTo>
                <a:lnTo>
                  <a:pt x="661083" y="33774"/>
                </a:lnTo>
                <a:lnTo>
                  <a:pt x="618906" y="19301"/>
                </a:lnTo>
                <a:lnTo>
                  <a:pt x="575072" y="8713"/>
                </a:lnTo>
                <a:lnTo>
                  <a:pt x="529784" y="2212"/>
                </a:lnTo>
                <a:lnTo>
                  <a:pt x="483244" y="0"/>
                </a:lnTo>
                <a:lnTo>
                  <a:pt x="436704" y="2212"/>
                </a:lnTo>
                <a:lnTo>
                  <a:pt x="391416" y="8713"/>
                </a:lnTo>
                <a:lnTo>
                  <a:pt x="347582" y="19301"/>
                </a:lnTo>
                <a:lnTo>
                  <a:pt x="305405" y="33774"/>
                </a:lnTo>
                <a:lnTo>
                  <a:pt x="265087" y="51928"/>
                </a:lnTo>
                <a:lnTo>
                  <a:pt x="226831" y="73562"/>
                </a:lnTo>
                <a:lnTo>
                  <a:pt x="190838" y="98472"/>
                </a:lnTo>
                <a:lnTo>
                  <a:pt x="157313" y="126457"/>
                </a:lnTo>
                <a:lnTo>
                  <a:pt x="126457" y="157313"/>
                </a:lnTo>
                <a:lnTo>
                  <a:pt x="98472" y="190839"/>
                </a:lnTo>
                <a:lnTo>
                  <a:pt x="73562" y="226831"/>
                </a:lnTo>
                <a:lnTo>
                  <a:pt x="51928" y="265087"/>
                </a:lnTo>
                <a:lnTo>
                  <a:pt x="33774" y="305405"/>
                </a:lnTo>
                <a:lnTo>
                  <a:pt x="19301" y="347583"/>
                </a:lnTo>
                <a:lnTo>
                  <a:pt x="8713" y="391417"/>
                </a:lnTo>
                <a:lnTo>
                  <a:pt x="2212" y="436705"/>
                </a:lnTo>
                <a:lnTo>
                  <a:pt x="0" y="483244"/>
                </a:lnTo>
                <a:lnTo>
                  <a:pt x="2212" y="529784"/>
                </a:lnTo>
                <a:lnTo>
                  <a:pt x="8713" y="575072"/>
                </a:lnTo>
                <a:lnTo>
                  <a:pt x="19301" y="618906"/>
                </a:lnTo>
                <a:lnTo>
                  <a:pt x="33774" y="661083"/>
                </a:lnTo>
                <a:lnTo>
                  <a:pt x="51928" y="701401"/>
                </a:lnTo>
                <a:lnTo>
                  <a:pt x="73562" y="739658"/>
                </a:lnTo>
                <a:lnTo>
                  <a:pt x="98472" y="775650"/>
                </a:lnTo>
                <a:lnTo>
                  <a:pt x="126457" y="809176"/>
                </a:lnTo>
                <a:lnTo>
                  <a:pt x="157313" y="840032"/>
                </a:lnTo>
                <a:lnTo>
                  <a:pt x="190838" y="868016"/>
                </a:lnTo>
                <a:lnTo>
                  <a:pt x="226831" y="892927"/>
                </a:lnTo>
                <a:lnTo>
                  <a:pt x="265087" y="914560"/>
                </a:lnTo>
                <a:lnTo>
                  <a:pt x="305405" y="932715"/>
                </a:lnTo>
                <a:lnTo>
                  <a:pt x="347582" y="947187"/>
                </a:lnTo>
                <a:lnTo>
                  <a:pt x="391416" y="957776"/>
                </a:lnTo>
                <a:lnTo>
                  <a:pt x="421013" y="962024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9443701" y="2631959"/>
            <a:ext cx="367030" cy="4914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050" spc="685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51593" y="2396797"/>
            <a:ext cx="3835400" cy="1979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4425" algn="l"/>
              </a:tabLst>
            </a:pPr>
            <a:r>
              <a:rPr dirty="0" sz="2400" spc="735" b="1">
                <a:solidFill>
                  <a:srgbClr val="FFFFFF"/>
                </a:solidFill>
                <a:latin typeface="Tahoma"/>
                <a:cs typeface="Tahoma"/>
              </a:rPr>
              <a:t>18</a:t>
            </a:r>
            <a:r>
              <a:rPr dirty="0" sz="2400" spc="-3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600" b="1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-5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400" spc="-3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120" b="1">
                <a:solidFill>
                  <a:srgbClr val="FFFFFF"/>
                </a:solidFill>
                <a:latin typeface="Tahoma"/>
                <a:cs typeface="Tahoma"/>
              </a:rPr>
              <a:t>issed</a:t>
            </a:r>
            <a:endParaRPr sz="2400">
              <a:latin typeface="Tahoma"/>
              <a:cs typeface="Tahoma"/>
            </a:endParaRPr>
          </a:p>
          <a:p>
            <a:pPr marL="12700" marR="146685">
              <a:lnSpc>
                <a:spcPts val="2920"/>
              </a:lnSpc>
              <a:spcBef>
                <a:spcPts val="105"/>
              </a:spcBef>
              <a:tabLst>
                <a:tab pos="1423670" algn="l"/>
              </a:tabLst>
            </a:pPr>
            <a:r>
              <a:rPr dirty="0" sz="2400" spc="919" b="1">
                <a:solidFill>
                  <a:srgbClr val="FFFFFF"/>
                </a:solidFill>
                <a:latin typeface="Tahoma"/>
                <a:cs typeface="Tahoma"/>
              </a:rPr>
              <a:t>Appointm</a:t>
            </a:r>
            <a:r>
              <a:rPr dirty="0" sz="2400" spc="-3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1025" b="1">
                <a:solidFill>
                  <a:srgbClr val="FFFFFF"/>
                </a:solidFill>
                <a:latin typeface="Tahoma"/>
                <a:cs typeface="Tahoma"/>
              </a:rPr>
              <a:t>ents </a:t>
            </a:r>
            <a:r>
              <a:rPr dirty="0" sz="2400" spc="894" b="1">
                <a:solidFill>
                  <a:srgbClr val="FFFFFF"/>
                </a:solidFill>
                <a:latin typeface="Tahoma"/>
                <a:cs typeface="Tahoma"/>
              </a:rPr>
              <a:t>Each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-50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400" spc="-3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400" spc="930" b="1">
                <a:solidFill>
                  <a:srgbClr val="FFFFFF"/>
                </a:solidFill>
                <a:latin typeface="Tahoma"/>
                <a:cs typeface="Tahoma"/>
              </a:rPr>
              <a:t>onth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01600"/>
              </a:lnSpc>
              <a:spcBef>
                <a:spcPts val="705"/>
              </a:spcBef>
            </a:pPr>
            <a:r>
              <a:rPr dirty="0" sz="1600" spc="-135">
                <a:solidFill>
                  <a:srgbClr val="FFFFFF"/>
                </a:solidFill>
                <a:latin typeface="Times New Roman"/>
                <a:cs typeface="Times New Roman"/>
              </a:rPr>
              <a:t>12%</a:t>
            </a:r>
            <a:r>
              <a:rPr dirty="0" sz="160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60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dirty="0" sz="16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hospital</a:t>
            </a:r>
            <a:r>
              <a:rPr dirty="0" sz="160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imes New Roman"/>
                <a:cs typeface="Times New Roman"/>
              </a:rPr>
              <a:t>appointments</a:t>
            </a:r>
            <a:r>
              <a:rPr dirty="0" sz="1600" spc="6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dirty="0" sz="16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not </a:t>
            </a:r>
            <a:r>
              <a:rPr dirty="0" sz="1600" spc="80">
                <a:solidFill>
                  <a:srgbClr val="FFFFFF"/>
                </a:solidFill>
                <a:latin typeface="Times New Roman"/>
                <a:cs typeface="Times New Roman"/>
              </a:rPr>
              <a:t>attended</a:t>
            </a:r>
            <a:r>
              <a:rPr dirty="0" sz="16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dirty="0" sz="16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patients.</a:t>
            </a:r>
            <a:r>
              <a:rPr dirty="0" sz="16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dirty="0" sz="16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imes New Roman"/>
                <a:cs typeface="Times New Roman"/>
              </a:rPr>
              <a:t>has</a:t>
            </a:r>
            <a:r>
              <a:rPr dirty="0" sz="16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Times New Roman"/>
                <a:cs typeface="Times New Roman"/>
              </a:rPr>
              <a:t>consistently </a:t>
            </a:r>
            <a:r>
              <a:rPr dirty="0" sz="1600" spc="85">
                <a:solidFill>
                  <a:srgbClr val="FFFFFF"/>
                </a:solidFill>
                <a:latin typeface="Times New Roman"/>
                <a:cs typeface="Times New Roman"/>
              </a:rPr>
              <a:t>been</a:t>
            </a:r>
            <a:r>
              <a:rPr dirty="0" sz="16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6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imes New Roman"/>
                <a:cs typeface="Times New Roman"/>
              </a:rPr>
              <a:t>case</a:t>
            </a:r>
            <a:r>
              <a:rPr dirty="0" sz="16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imes New Roman"/>
                <a:cs typeface="Times New Roman"/>
              </a:rPr>
              <a:t>since</a:t>
            </a:r>
            <a:r>
              <a:rPr dirty="0" sz="160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Times New Roman"/>
                <a:cs typeface="Times New Roman"/>
              </a:rPr>
              <a:t>2020.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33098" y="4751969"/>
            <a:ext cx="962025" cy="962025"/>
          </a:xfrm>
          <a:custGeom>
            <a:avLst/>
            <a:gdLst/>
            <a:ahLst/>
            <a:cxnLst/>
            <a:rect l="l" t="t" r="r" b="b"/>
            <a:pathLst>
              <a:path w="962025" h="962025">
                <a:moveTo>
                  <a:pt x="545476" y="962024"/>
                </a:moveTo>
                <a:lnTo>
                  <a:pt x="618906" y="947187"/>
                </a:lnTo>
                <a:lnTo>
                  <a:pt x="661083" y="932715"/>
                </a:lnTo>
                <a:lnTo>
                  <a:pt x="701401" y="914561"/>
                </a:lnTo>
                <a:lnTo>
                  <a:pt x="739658" y="892927"/>
                </a:lnTo>
                <a:lnTo>
                  <a:pt x="775650" y="868017"/>
                </a:lnTo>
                <a:lnTo>
                  <a:pt x="809176" y="840032"/>
                </a:lnTo>
                <a:lnTo>
                  <a:pt x="840032" y="809176"/>
                </a:lnTo>
                <a:lnTo>
                  <a:pt x="868016" y="775650"/>
                </a:lnTo>
                <a:lnTo>
                  <a:pt x="892927" y="739658"/>
                </a:lnTo>
                <a:lnTo>
                  <a:pt x="914560" y="701402"/>
                </a:lnTo>
                <a:lnTo>
                  <a:pt x="932715" y="661083"/>
                </a:lnTo>
                <a:lnTo>
                  <a:pt x="947187" y="618906"/>
                </a:lnTo>
                <a:lnTo>
                  <a:pt x="957776" y="575072"/>
                </a:lnTo>
                <a:lnTo>
                  <a:pt x="962024" y="545475"/>
                </a:lnTo>
              </a:path>
              <a:path w="962025" h="962025">
                <a:moveTo>
                  <a:pt x="962024" y="421014"/>
                </a:moveTo>
                <a:lnTo>
                  <a:pt x="947187" y="347583"/>
                </a:lnTo>
                <a:lnTo>
                  <a:pt x="932715" y="305405"/>
                </a:lnTo>
                <a:lnTo>
                  <a:pt x="914560" y="265087"/>
                </a:lnTo>
                <a:lnTo>
                  <a:pt x="892927" y="226831"/>
                </a:lnTo>
                <a:lnTo>
                  <a:pt x="868016" y="190839"/>
                </a:lnTo>
                <a:lnTo>
                  <a:pt x="840032" y="157313"/>
                </a:lnTo>
                <a:lnTo>
                  <a:pt x="809175" y="126457"/>
                </a:lnTo>
                <a:lnTo>
                  <a:pt x="775650" y="98472"/>
                </a:lnTo>
                <a:lnTo>
                  <a:pt x="739658" y="73562"/>
                </a:lnTo>
                <a:lnTo>
                  <a:pt x="701401" y="51928"/>
                </a:lnTo>
                <a:lnTo>
                  <a:pt x="661083" y="33774"/>
                </a:lnTo>
                <a:lnTo>
                  <a:pt x="618906" y="19301"/>
                </a:lnTo>
                <a:lnTo>
                  <a:pt x="575072" y="8713"/>
                </a:lnTo>
                <a:lnTo>
                  <a:pt x="529784" y="2212"/>
                </a:lnTo>
                <a:lnTo>
                  <a:pt x="483244" y="0"/>
                </a:lnTo>
                <a:lnTo>
                  <a:pt x="436704" y="2212"/>
                </a:lnTo>
                <a:lnTo>
                  <a:pt x="391416" y="8713"/>
                </a:lnTo>
                <a:lnTo>
                  <a:pt x="347583" y="19302"/>
                </a:lnTo>
                <a:lnTo>
                  <a:pt x="305405" y="33774"/>
                </a:lnTo>
                <a:lnTo>
                  <a:pt x="265087" y="51928"/>
                </a:lnTo>
                <a:lnTo>
                  <a:pt x="226831" y="73562"/>
                </a:lnTo>
                <a:lnTo>
                  <a:pt x="190839" y="98472"/>
                </a:lnTo>
                <a:lnTo>
                  <a:pt x="157313" y="126457"/>
                </a:lnTo>
                <a:lnTo>
                  <a:pt x="126457" y="157313"/>
                </a:lnTo>
                <a:lnTo>
                  <a:pt x="98472" y="190839"/>
                </a:lnTo>
                <a:lnTo>
                  <a:pt x="73562" y="226831"/>
                </a:lnTo>
                <a:lnTo>
                  <a:pt x="51928" y="265087"/>
                </a:lnTo>
                <a:lnTo>
                  <a:pt x="33774" y="305405"/>
                </a:lnTo>
                <a:lnTo>
                  <a:pt x="19301" y="347583"/>
                </a:lnTo>
                <a:lnTo>
                  <a:pt x="8713" y="391417"/>
                </a:lnTo>
                <a:lnTo>
                  <a:pt x="2212" y="436705"/>
                </a:lnTo>
                <a:lnTo>
                  <a:pt x="0" y="483244"/>
                </a:lnTo>
                <a:lnTo>
                  <a:pt x="2212" y="529784"/>
                </a:lnTo>
                <a:lnTo>
                  <a:pt x="8713" y="575072"/>
                </a:lnTo>
                <a:lnTo>
                  <a:pt x="19301" y="618906"/>
                </a:lnTo>
                <a:lnTo>
                  <a:pt x="33774" y="661083"/>
                </a:lnTo>
                <a:lnTo>
                  <a:pt x="51928" y="701401"/>
                </a:lnTo>
                <a:lnTo>
                  <a:pt x="73562" y="739658"/>
                </a:lnTo>
                <a:lnTo>
                  <a:pt x="98472" y="775650"/>
                </a:lnTo>
                <a:lnTo>
                  <a:pt x="126457" y="809176"/>
                </a:lnTo>
                <a:lnTo>
                  <a:pt x="157313" y="840032"/>
                </a:lnTo>
                <a:lnTo>
                  <a:pt x="190838" y="868017"/>
                </a:lnTo>
                <a:lnTo>
                  <a:pt x="226831" y="892927"/>
                </a:lnTo>
                <a:lnTo>
                  <a:pt x="265087" y="914560"/>
                </a:lnTo>
                <a:lnTo>
                  <a:pt x="305405" y="932715"/>
                </a:lnTo>
                <a:lnTo>
                  <a:pt x="347582" y="947187"/>
                </a:lnTo>
                <a:lnTo>
                  <a:pt x="391416" y="957776"/>
                </a:lnTo>
                <a:lnTo>
                  <a:pt x="421013" y="962024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432800" y="4978178"/>
            <a:ext cx="367030" cy="4914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050" spc="685" b="1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40693" y="4822035"/>
            <a:ext cx="3371850" cy="17056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750" spc="125">
                <a:solidFill>
                  <a:srgbClr val="FFFFFF"/>
                </a:solidFill>
                <a:latin typeface="Trebuchet MS"/>
                <a:cs typeface="Trebuchet MS"/>
              </a:rPr>
              <a:t>£</a:t>
            </a:r>
            <a:r>
              <a:rPr dirty="0" sz="275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805" b="1">
                <a:solidFill>
                  <a:srgbClr val="FFFFFF"/>
                </a:solidFill>
                <a:latin typeface="Tahoma"/>
                <a:cs typeface="Tahoma"/>
              </a:rPr>
              <a:t>30</a:t>
            </a:r>
            <a:endParaRPr sz="275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z="2750" spc="-55" b="1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750" spc="-434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750" spc="1570" b="1">
                <a:solidFill>
                  <a:srgbClr val="FFFFFF"/>
                </a:solidFill>
                <a:latin typeface="Tahoma"/>
                <a:cs typeface="Tahoma"/>
              </a:rPr>
              <a:t>illion</a:t>
            </a:r>
            <a:endParaRPr sz="2750">
              <a:latin typeface="Tahoma"/>
              <a:cs typeface="Tahoma"/>
            </a:endParaRPr>
          </a:p>
          <a:p>
            <a:pPr marL="12700" marR="5080">
              <a:lnSpc>
                <a:spcPct val="102099"/>
              </a:lnSpc>
              <a:spcBef>
                <a:spcPts val="675"/>
              </a:spcBef>
            </a:pP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Per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year.</a:t>
            </a:r>
            <a:r>
              <a:rPr dirty="0" sz="1600" spc="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600" spc="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imes New Roman"/>
                <a:cs typeface="Times New Roman"/>
              </a:rPr>
              <a:t>cost</a:t>
            </a:r>
            <a:r>
              <a:rPr dirty="0" sz="1600" spc="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600" spc="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imes New Roman"/>
                <a:cs typeface="Times New Roman"/>
              </a:rPr>
              <a:t>providing</a:t>
            </a:r>
            <a:r>
              <a:rPr dirty="0" sz="1600" spc="75">
                <a:solidFill>
                  <a:srgbClr val="FFFFFF"/>
                </a:solidFill>
                <a:latin typeface="Times New Roman"/>
                <a:cs typeface="Times New Roman"/>
              </a:rPr>
              <a:t> the </a:t>
            </a:r>
            <a:r>
              <a:rPr dirty="0" sz="1600" spc="80">
                <a:solidFill>
                  <a:srgbClr val="FFFFFF"/>
                </a:solidFill>
                <a:latin typeface="Times New Roman"/>
                <a:cs typeface="Times New Roman"/>
              </a:rPr>
              <a:t>outpatient</a:t>
            </a:r>
            <a:r>
              <a:rPr dirty="0" sz="1600" spc="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imes New Roman"/>
                <a:cs typeface="Times New Roman"/>
              </a:rPr>
              <a:t>appointments</a:t>
            </a:r>
            <a:r>
              <a:rPr dirty="0" sz="16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dirty="0" sz="1600" spc="3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dirty="0" sz="16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not </a:t>
            </a:r>
            <a:r>
              <a:rPr dirty="0" sz="1600" spc="80">
                <a:solidFill>
                  <a:srgbClr val="FFFFFF"/>
                </a:solidFill>
                <a:latin typeface="Times New Roman"/>
                <a:cs typeface="Times New Roman"/>
              </a:rPr>
              <a:t>attended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Times New Roman"/>
                <a:cs typeface="Times New Roman"/>
              </a:rPr>
              <a:t>patients</a:t>
            </a:r>
            <a:r>
              <a:rPr dirty="0" sz="1600" spc="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imes New Roman"/>
                <a:cs typeface="Times New Roman"/>
              </a:rPr>
              <a:t>at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Barts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imes New Roman"/>
                <a:cs typeface="Times New Roman"/>
              </a:rPr>
              <a:t>Health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133098" y="6914812"/>
            <a:ext cx="962025" cy="962025"/>
          </a:xfrm>
          <a:custGeom>
            <a:avLst/>
            <a:gdLst/>
            <a:ahLst/>
            <a:cxnLst/>
            <a:rect l="l" t="t" r="r" b="b"/>
            <a:pathLst>
              <a:path w="962025" h="962025">
                <a:moveTo>
                  <a:pt x="545475" y="962024"/>
                </a:moveTo>
                <a:lnTo>
                  <a:pt x="618906" y="947187"/>
                </a:lnTo>
                <a:lnTo>
                  <a:pt x="661083" y="932715"/>
                </a:lnTo>
                <a:lnTo>
                  <a:pt x="701401" y="914561"/>
                </a:lnTo>
                <a:lnTo>
                  <a:pt x="739658" y="892927"/>
                </a:lnTo>
                <a:lnTo>
                  <a:pt x="775650" y="868017"/>
                </a:lnTo>
                <a:lnTo>
                  <a:pt x="809176" y="840032"/>
                </a:lnTo>
                <a:lnTo>
                  <a:pt x="840032" y="809176"/>
                </a:lnTo>
                <a:lnTo>
                  <a:pt x="868017" y="775650"/>
                </a:lnTo>
                <a:lnTo>
                  <a:pt x="892927" y="739658"/>
                </a:lnTo>
                <a:lnTo>
                  <a:pt x="914560" y="701402"/>
                </a:lnTo>
                <a:lnTo>
                  <a:pt x="932715" y="661083"/>
                </a:lnTo>
                <a:lnTo>
                  <a:pt x="947187" y="618906"/>
                </a:lnTo>
                <a:lnTo>
                  <a:pt x="957776" y="575072"/>
                </a:lnTo>
                <a:lnTo>
                  <a:pt x="962024" y="545475"/>
                </a:lnTo>
              </a:path>
              <a:path w="962025" h="962025">
                <a:moveTo>
                  <a:pt x="962024" y="421014"/>
                </a:moveTo>
                <a:lnTo>
                  <a:pt x="947187" y="347583"/>
                </a:lnTo>
                <a:lnTo>
                  <a:pt x="932715" y="305405"/>
                </a:lnTo>
                <a:lnTo>
                  <a:pt x="914560" y="265087"/>
                </a:lnTo>
                <a:lnTo>
                  <a:pt x="892927" y="226831"/>
                </a:lnTo>
                <a:lnTo>
                  <a:pt x="868016" y="190839"/>
                </a:lnTo>
                <a:lnTo>
                  <a:pt x="840032" y="157313"/>
                </a:lnTo>
                <a:lnTo>
                  <a:pt x="809176" y="126457"/>
                </a:lnTo>
                <a:lnTo>
                  <a:pt x="775650" y="98472"/>
                </a:lnTo>
                <a:lnTo>
                  <a:pt x="739658" y="73562"/>
                </a:lnTo>
                <a:lnTo>
                  <a:pt x="701401" y="51928"/>
                </a:lnTo>
                <a:lnTo>
                  <a:pt x="661083" y="33774"/>
                </a:lnTo>
                <a:lnTo>
                  <a:pt x="618906" y="19301"/>
                </a:lnTo>
                <a:lnTo>
                  <a:pt x="575072" y="8713"/>
                </a:lnTo>
                <a:lnTo>
                  <a:pt x="529784" y="2212"/>
                </a:lnTo>
                <a:lnTo>
                  <a:pt x="483244" y="0"/>
                </a:lnTo>
                <a:lnTo>
                  <a:pt x="436704" y="2212"/>
                </a:lnTo>
                <a:lnTo>
                  <a:pt x="391416" y="8713"/>
                </a:lnTo>
                <a:lnTo>
                  <a:pt x="347583" y="19302"/>
                </a:lnTo>
                <a:lnTo>
                  <a:pt x="305405" y="33774"/>
                </a:lnTo>
                <a:lnTo>
                  <a:pt x="265087" y="51928"/>
                </a:lnTo>
                <a:lnTo>
                  <a:pt x="226831" y="73562"/>
                </a:lnTo>
                <a:lnTo>
                  <a:pt x="190839" y="98472"/>
                </a:lnTo>
                <a:lnTo>
                  <a:pt x="157313" y="126457"/>
                </a:lnTo>
                <a:lnTo>
                  <a:pt x="126457" y="157313"/>
                </a:lnTo>
                <a:lnTo>
                  <a:pt x="98472" y="190839"/>
                </a:lnTo>
                <a:lnTo>
                  <a:pt x="73562" y="226831"/>
                </a:lnTo>
                <a:lnTo>
                  <a:pt x="51928" y="265087"/>
                </a:lnTo>
                <a:lnTo>
                  <a:pt x="33774" y="305405"/>
                </a:lnTo>
                <a:lnTo>
                  <a:pt x="19301" y="347583"/>
                </a:lnTo>
                <a:lnTo>
                  <a:pt x="8713" y="391417"/>
                </a:lnTo>
                <a:lnTo>
                  <a:pt x="2212" y="436705"/>
                </a:lnTo>
                <a:lnTo>
                  <a:pt x="0" y="483244"/>
                </a:lnTo>
                <a:lnTo>
                  <a:pt x="2212" y="529784"/>
                </a:lnTo>
                <a:lnTo>
                  <a:pt x="8713" y="575072"/>
                </a:lnTo>
                <a:lnTo>
                  <a:pt x="19301" y="618906"/>
                </a:lnTo>
                <a:lnTo>
                  <a:pt x="33774" y="661083"/>
                </a:lnTo>
                <a:lnTo>
                  <a:pt x="51928" y="701401"/>
                </a:lnTo>
                <a:lnTo>
                  <a:pt x="73562" y="739658"/>
                </a:lnTo>
                <a:lnTo>
                  <a:pt x="98472" y="775650"/>
                </a:lnTo>
                <a:lnTo>
                  <a:pt x="126457" y="809176"/>
                </a:lnTo>
                <a:lnTo>
                  <a:pt x="157313" y="840032"/>
                </a:lnTo>
                <a:lnTo>
                  <a:pt x="190838" y="868017"/>
                </a:lnTo>
                <a:lnTo>
                  <a:pt x="226831" y="892927"/>
                </a:lnTo>
                <a:lnTo>
                  <a:pt x="265087" y="914560"/>
                </a:lnTo>
                <a:lnTo>
                  <a:pt x="305405" y="932715"/>
                </a:lnTo>
                <a:lnTo>
                  <a:pt x="347582" y="947187"/>
                </a:lnTo>
                <a:lnTo>
                  <a:pt x="391416" y="957776"/>
                </a:lnTo>
                <a:lnTo>
                  <a:pt x="421014" y="962025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9432800" y="7141021"/>
            <a:ext cx="367030" cy="4914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050" spc="685" b="1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305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340693" y="6756618"/>
            <a:ext cx="3850640" cy="1551940"/>
          </a:xfrm>
          <a:prstGeom prst="rect">
            <a:avLst/>
          </a:prstGeom>
        </p:spPr>
        <p:txBody>
          <a:bodyPr wrap="square" lIns="0" tIns="24002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89"/>
              </a:spcBef>
              <a:tabLst>
                <a:tab pos="811530" algn="l"/>
              </a:tabLst>
            </a:pPr>
            <a:r>
              <a:rPr dirty="0" sz="2750" spc="125">
                <a:solidFill>
                  <a:srgbClr val="FFFFFF"/>
                </a:solidFill>
                <a:latin typeface="Trebuchet MS"/>
                <a:cs typeface="Trebuchet MS"/>
              </a:rPr>
              <a:t>£</a:t>
            </a:r>
            <a:r>
              <a:rPr dirty="0" sz="275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750" spc="595" b="1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dirty="0" sz="275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750" spc="1470" b="1">
                <a:solidFill>
                  <a:srgbClr val="FFFFFF"/>
                </a:solidFill>
                <a:latin typeface="Tahoma"/>
                <a:cs typeface="Tahoma"/>
              </a:rPr>
              <a:t>Billion</a:t>
            </a:r>
            <a:endParaRPr sz="2750">
              <a:latin typeface="Tahoma"/>
              <a:cs typeface="Tahoma"/>
            </a:endParaRPr>
          </a:p>
          <a:p>
            <a:pPr marL="12700" marR="5080">
              <a:lnSpc>
                <a:spcPct val="102099"/>
              </a:lnSpc>
              <a:spcBef>
                <a:spcPts val="1040"/>
              </a:spcBef>
            </a:pPr>
            <a:r>
              <a:rPr dirty="0" sz="1600" spc="6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6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estimated</a:t>
            </a:r>
            <a:r>
              <a:rPr dirty="0" sz="16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Times New Roman"/>
                <a:cs typeface="Times New Roman"/>
              </a:rPr>
              <a:t>cost</a:t>
            </a:r>
            <a:r>
              <a:rPr dirty="0" sz="16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16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Times New Roman"/>
                <a:cs typeface="Times New Roman"/>
              </a:rPr>
              <a:t>non</a:t>
            </a:r>
            <a:r>
              <a:rPr dirty="0" sz="16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attended </a:t>
            </a:r>
            <a:r>
              <a:rPr dirty="0" sz="1600" spc="90">
                <a:solidFill>
                  <a:srgbClr val="FFFFFF"/>
                </a:solidFill>
                <a:latin typeface="Times New Roman"/>
                <a:cs typeface="Times New Roman"/>
              </a:rPr>
              <a:t>appointments</a:t>
            </a:r>
            <a:r>
              <a:rPr dirty="0" sz="1600" spc="65">
                <a:solidFill>
                  <a:srgbClr val="FFFFFF"/>
                </a:solidFill>
                <a:latin typeface="Times New Roman"/>
                <a:cs typeface="Times New Roman"/>
              </a:rPr>
              <a:t> across </a:t>
            </a:r>
            <a:r>
              <a:rPr dirty="0" sz="1600" spc="55">
                <a:solidFill>
                  <a:srgbClr val="FFFFFF"/>
                </a:solidFill>
                <a:latin typeface="Times New Roman"/>
                <a:cs typeface="Times New Roman"/>
              </a:rPr>
              <a:t>London</a:t>
            </a:r>
            <a:r>
              <a:rPr dirty="0" sz="16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over</a:t>
            </a:r>
            <a:r>
              <a:rPr dirty="0" sz="16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1600" spc="6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Times New Roman"/>
                <a:cs typeface="Times New Roman"/>
              </a:rPr>
              <a:t>past </a:t>
            </a:r>
            <a:r>
              <a:rPr dirty="0" sz="1600" spc="10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dirty="0" sz="16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imes New Roman"/>
                <a:cs typeface="Times New Roman"/>
              </a:rPr>
              <a:t>years.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70326" y="8202331"/>
            <a:ext cx="261620" cy="208279"/>
          </a:xfrm>
          <a:custGeom>
            <a:avLst/>
            <a:gdLst/>
            <a:ahLst/>
            <a:cxnLst/>
            <a:rect l="l" t="t" r="r" b="b"/>
            <a:pathLst>
              <a:path w="261619" h="208279">
                <a:moveTo>
                  <a:pt x="224167" y="207765"/>
                </a:moveTo>
                <a:lnTo>
                  <a:pt x="207765" y="207765"/>
                </a:lnTo>
                <a:lnTo>
                  <a:pt x="192387" y="205714"/>
                </a:lnTo>
                <a:lnTo>
                  <a:pt x="179060" y="199563"/>
                </a:lnTo>
                <a:lnTo>
                  <a:pt x="167784" y="189312"/>
                </a:lnTo>
                <a:lnTo>
                  <a:pt x="158557" y="174960"/>
                </a:lnTo>
                <a:lnTo>
                  <a:pt x="139250" y="148562"/>
                </a:lnTo>
                <a:lnTo>
                  <a:pt x="114817" y="127802"/>
                </a:lnTo>
                <a:lnTo>
                  <a:pt x="86284" y="114219"/>
                </a:lnTo>
                <a:lnTo>
                  <a:pt x="54675" y="109350"/>
                </a:lnTo>
                <a:lnTo>
                  <a:pt x="32292" y="105420"/>
                </a:lnTo>
                <a:lnTo>
                  <a:pt x="15035" y="94314"/>
                </a:lnTo>
                <a:lnTo>
                  <a:pt x="3929" y="77057"/>
                </a:lnTo>
                <a:lnTo>
                  <a:pt x="0" y="54675"/>
                </a:lnTo>
                <a:lnTo>
                  <a:pt x="3929" y="32292"/>
                </a:lnTo>
                <a:lnTo>
                  <a:pt x="15035" y="15035"/>
                </a:lnTo>
                <a:lnTo>
                  <a:pt x="32292" y="3929"/>
                </a:lnTo>
                <a:lnTo>
                  <a:pt x="54675" y="0"/>
                </a:lnTo>
                <a:lnTo>
                  <a:pt x="105632" y="5773"/>
                </a:lnTo>
                <a:lnTo>
                  <a:pt x="152652" y="22569"/>
                </a:lnTo>
                <a:lnTo>
                  <a:pt x="194424" y="49601"/>
                </a:lnTo>
                <a:lnTo>
                  <a:pt x="229635" y="86080"/>
                </a:lnTo>
                <a:lnTo>
                  <a:pt x="256972" y="131220"/>
                </a:lnTo>
                <a:lnTo>
                  <a:pt x="261158" y="152321"/>
                </a:lnTo>
                <a:lnTo>
                  <a:pt x="257656" y="172909"/>
                </a:lnTo>
                <a:lnTo>
                  <a:pt x="246977" y="190422"/>
                </a:lnTo>
                <a:lnTo>
                  <a:pt x="229635" y="202297"/>
                </a:lnTo>
                <a:lnTo>
                  <a:pt x="224167" y="207765"/>
                </a:lnTo>
                <a:close/>
              </a:path>
            </a:pathLst>
          </a:custGeom>
          <a:solidFill>
            <a:srgbClr val="58B6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948307" y="7983631"/>
            <a:ext cx="2339975" cy="2303780"/>
            <a:chOff x="15948307" y="7983631"/>
            <a:chExt cx="2339975" cy="2303780"/>
          </a:xfrm>
        </p:grpSpPr>
        <p:sp>
          <p:nvSpPr>
            <p:cNvPr id="4" name="object 4"/>
            <p:cNvSpPr/>
            <p:nvPr/>
          </p:nvSpPr>
          <p:spPr>
            <a:xfrm>
              <a:off x="15948304" y="7983638"/>
              <a:ext cx="2339975" cy="2303780"/>
            </a:xfrm>
            <a:custGeom>
              <a:avLst/>
              <a:gdLst/>
              <a:ahLst/>
              <a:cxnLst/>
              <a:rect l="l" t="t" r="r" b="b"/>
              <a:pathLst>
                <a:path w="2339975" h="2303779">
                  <a:moveTo>
                    <a:pt x="648068" y="2109686"/>
                  </a:moveTo>
                  <a:lnTo>
                    <a:pt x="616546" y="2043442"/>
                  </a:lnTo>
                  <a:lnTo>
                    <a:pt x="581342" y="2006968"/>
                  </a:lnTo>
                  <a:lnTo>
                    <a:pt x="539572" y="1979930"/>
                  </a:lnTo>
                  <a:lnTo>
                    <a:pt x="492544" y="1963140"/>
                  </a:lnTo>
                  <a:lnTo>
                    <a:pt x="441591" y="1957362"/>
                  </a:lnTo>
                  <a:lnTo>
                    <a:pt x="419201" y="1961299"/>
                  </a:lnTo>
                  <a:lnTo>
                    <a:pt x="401955" y="1972398"/>
                  </a:lnTo>
                  <a:lnTo>
                    <a:pt x="390842" y="1989658"/>
                  </a:lnTo>
                  <a:lnTo>
                    <a:pt x="386918" y="2012035"/>
                  </a:lnTo>
                  <a:lnTo>
                    <a:pt x="390842" y="2034425"/>
                  </a:lnTo>
                  <a:lnTo>
                    <a:pt x="401955" y="2051685"/>
                  </a:lnTo>
                  <a:lnTo>
                    <a:pt x="419201" y="2062784"/>
                  </a:lnTo>
                  <a:lnTo>
                    <a:pt x="441591" y="2066721"/>
                  </a:lnTo>
                  <a:lnTo>
                    <a:pt x="473202" y="2071585"/>
                  </a:lnTo>
                  <a:lnTo>
                    <a:pt x="501726" y="2085174"/>
                  </a:lnTo>
                  <a:lnTo>
                    <a:pt x="526161" y="2105926"/>
                  </a:lnTo>
                  <a:lnTo>
                    <a:pt x="545465" y="2132330"/>
                  </a:lnTo>
                  <a:lnTo>
                    <a:pt x="554697" y="2146681"/>
                  </a:lnTo>
                  <a:lnTo>
                    <a:pt x="565975" y="2156930"/>
                  </a:lnTo>
                  <a:lnTo>
                    <a:pt x="579297" y="2163076"/>
                  </a:lnTo>
                  <a:lnTo>
                    <a:pt x="594677" y="2165134"/>
                  </a:lnTo>
                  <a:lnTo>
                    <a:pt x="611085" y="2165134"/>
                  </a:lnTo>
                  <a:lnTo>
                    <a:pt x="616546" y="2159660"/>
                  </a:lnTo>
                  <a:lnTo>
                    <a:pt x="633895" y="2147786"/>
                  </a:lnTo>
                  <a:lnTo>
                    <a:pt x="644575" y="2130272"/>
                  </a:lnTo>
                  <a:lnTo>
                    <a:pt x="648068" y="2109686"/>
                  </a:lnTo>
                  <a:close/>
                </a:path>
                <a:path w="2339975" h="2303779">
                  <a:moveTo>
                    <a:pt x="2339683" y="921550"/>
                  </a:moveTo>
                  <a:lnTo>
                    <a:pt x="2327783" y="916597"/>
                  </a:lnTo>
                  <a:lnTo>
                    <a:pt x="2280031" y="902665"/>
                  </a:lnTo>
                  <a:lnTo>
                    <a:pt x="2230704" y="894105"/>
                  </a:lnTo>
                  <a:lnTo>
                    <a:pt x="2180259" y="891197"/>
                  </a:lnTo>
                  <a:lnTo>
                    <a:pt x="2104224" y="899604"/>
                  </a:lnTo>
                  <a:lnTo>
                    <a:pt x="2039467" y="915377"/>
                  </a:lnTo>
                  <a:lnTo>
                    <a:pt x="1984959" y="936663"/>
                  </a:lnTo>
                  <a:lnTo>
                    <a:pt x="1939683" y="961593"/>
                  </a:lnTo>
                  <a:lnTo>
                    <a:pt x="1902612" y="988326"/>
                  </a:lnTo>
                  <a:lnTo>
                    <a:pt x="1872703" y="1014984"/>
                  </a:lnTo>
                  <a:lnTo>
                    <a:pt x="1830336" y="1060691"/>
                  </a:lnTo>
                  <a:lnTo>
                    <a:pt x="1775599" y="1028331"/>
                  </a:lnTo>
                  <a:lnTo>
                    <a:pt x="1775599" y="1164539"/>
                  </a:lnTo>
                  <a:lnTo>
                    <a:pt x="1759280" y="1209230"/>
                  </a:lnTo>
                  <a:lnTo>
                    <a:pt x="1752371" y="1228051"/>
                  </a:lnTo>
                  <a:lnTo>
                    <a:pt x="1741322" y="1290091"/>
                  </a:lnTo>
                  <a:lnTo>
                    <a:pt x="1739366" y="1347927"/>
                  </a:lnTo>
                  <a:lnTo>
                    <a:pt x="1743329" y="1398778"/>
                  </a:lnTo>
                  <a:lnTo>
                    <a:pt x="1750072" y="1439862"/>
                  </a:lnTo>
                  <a:lnTo>
                    <a:pt x="1756435" y="1468424"/>
                  </a:lnTo>
                  <a:lnTo>
                    <a:pt x="1759254" y="1481696"/>
                  </a:lnTo>
                  <a:lnTo>
                    <a:pt x="807910" y="1940966"/>
                  </a:lnTo>
                  <a:lnTo>
                    <a:pt x="807910" y="1935492"/>
                  </a:lnTo>
                  <a:lnTo>
                    <a:pt x="799579" y="1922894"/>
                  </a:lnTo>
                  <a:lnTo>
                    <a:pt x="775919" y="1894789"/>
                  </a:lnTo>
                  <a:lnTo>
                    <a:pt x="738886" y="1857578"/>
                  </a:lnTo>
                  <a:lnTo>
                    <a:pt x="733907" y="1853488"/>
                  </a:lnTo>
                  <a:lnTo>
                    <a:pt x="690460" y="1817636"/>
                  </a:lnTo>
                  <a:lnTo>
                    <a:pt x="632625" y="1781340"/>
                  </a:lnTo>
                  <a:lnTo>
                    <a:pt x="567347" y="1755063"/>
                  </a:lnTo>
                  <a:lnTo>
                    <a:pt x="556399" y="1755063"/>
                  </a:lnTo>
                  <a:lnTo>
                    <a:pt x="671220" y="891197"/>
                  </a:lnTo>
                  <a:lnTo>
                    <a:pt x="676694" y="891197"/>
                  </a:lnTo>
                  <a:lnTo>
                    <a:pt x="754748" y="882510"/>
                  </a:lnTo>
                  <a:lnTo>
                    <a:pt x="821651" y="865403"/>
                  </a:lnTo>
                  <a:lnTo>
                    <a:pt x="877976" y="842403"/>
                  </a:lnTo>
                  <a:lnTo>
                    <a:pt x="924306" y="816025"/>
                  </a:lnTo>
                  <a:lnTo>
                    <a:pt x="961237" y="788784"/>
                  </a:lnTo>
                  <a:lnTo>
                    <a:pt x="1009230" y="741845"/>
                  </a:lnTo>
                  <a:lnTo>
                    <a:pt x="1021448" y="727163"/>
                  </a:lnTo>
                  <a:lnTo>
                    <a:pt x="1026617" y="721715"/>
                  </a:lnTo>
                  <a:lnTo>
                    <a:pt x="1775599" y="1164539"/>
                  </a:lnTo>
                  <a:lnTo>
                    <a:pt x="1775599" y="1028331"/>
                  </a:lnTo>
                  <a:lnTo>
                    <a:pt x="1256995" y="721715"/>
                  </a:lnTo>
                  <a:lnTo>
                    <a:pt x="1081290" y="617829"/>
                  </a:lnTo>
                  <a:lnTo>
                    <a:pt x="1105027" y="550164"/>
                  </a:lnTo>
                  <a:lnTo>
                    <a:pt x="1113409" y="505739"/>
                  </a:lnTo>
                  <a:lnTo>
                    <a:pt x="1117434" y="452094"/>
                  </a:lnTo>
                  <a:lnTo>
                    <a:pt x="1114348" y="390245"/>
                  </a:lnTo>
                  <a:lnTo>
                    <a:pt x="1101394" y="321221"/>
                  </a:lnTo>
                  <a:lnTo>
                    <a:pt x="1075817" y="246037"/>
                  </a:lnTo>
                  <a:lnTo>
                    <a:pt x="1050620" y="203276"/>
                  </a:lnTo>
                  <a:lnTo>
                    <a:pt x="1021181" y="163766"/>
                  </a:lnTo>
                  <a:lnTo>
                    <a:pt x="1005395" y="146723"/>
                  </a:lnTo>
                  <a:lnTo>
                    <a:pt x="1005395" y="447586"/>
                  </a:lnTo>
                  <a:lnTo>
                    <a:pt x="1000810" y="499770"/>
                  </a:lnTo>
                  <a:lnTo>
                    <a:pt x="988339" y="552221"/>
                  </a:lnTo>
                  <a:lnTo>
                    <a:pt x="970318" y="591807"/>
                  </a:lnTo>
                  <a:lnTo>
                    <a:pt x="932091" y="652386"/>
                  </a:lnTo>
                  <a:lnTo>
                    <a:pt x="903592" y="684809"/>
                  </a:lnTo>
                  <a:lnTo>
                    <a:pt x="867879" y="715581"/>
                  </a:lnTo>
                  <a:lnTo>
                    <a:pt x="824230" y="742429"/>
                  </a:lnTo>
                  <a:lnTo>
                    <a:pt x="771918" y="763041"/>
                  </a:lnTo>
                  <a:lnTo>
                    <a:pt x="710222" y="775131"/>
                  </a:lnTo>
                  <a:lnTo>
                    <a:pt x="638416" y="776389"/>
                  </a:lnTo>
                  <a:lnTo>
                    <a:pt x="592035" y="768096"/>
                  </a:lnTo>
                  <a:lnTo>
                    <a:pt x="547179" y="752919"/>
                  </a:lnTo>
                  <a:lnTo>
                    <a:pt x="504710" y="731342"/>
                  </a:lnTo>
                  <a:lnTo>
                    <a:pt x="465493" y="703821"/>
                  </a:lnTo>
                  <a:lnTo>
                    <a:pt x="430403" y="670864"/>
                  </a:lnTo>
                  <a:lnTo>
                    <a:pt x="400265" y="632917"/>
                  </a:lnTo>
                  <a:lnTo>
                    <a:pt x="375983" y="590486"/>
                  </a:lnTo>
                  <a:lnTo>
                    <a:pt x="356946" y="540664"/>
                  </a:lnTo>
                  <a:lnTo>
                    <a:pt x="345795" y="489800"/>
                  </a:lnTo>
                  <a:lnTo>
                    <a:pt x="342519" y="438137"/>
                  </a:lnTo>
                  <a:lnTo>
                    <a:pt x="347103" y="385965"/>
                  </a:lnTo>
                  <a:lnTo>
                    <a:pt x="359575" y="333514"/>
                  </a:lnTo>
                  <a:lnTo>
                    <a:pt x="379831" y="283692"/>
                  </a:lnTo>
                  <a:lnTo>
                    <a:pt x="407428" y="239382"/>
                  </a:lnTo>
                  <a:lnTo>
                    <a:pt x="441845" y="200850"/>
                  </a:lnTo>
                  <a:lnTo>
                    <a:pt x="482574" y="168351"/>
                  </a:lnTo>
                  <a:lnTo>
                    <a:pt x="529069" y="142151"/>
                  </a:lnTo>
                  <a:lnTo>
                    <a:pt x="566432" y="127673"/>
                  </a:lnTo>
                  <a:lnTo>
                    <a:pt x="629310" y="113804"/>
                  </a:lnTo>
                  <a:lnTo>
                    <a:pt x="667753" y="110705"/>
                  </a:lnTo>
                  <a:lnTo>
                    <a:pt x="709498" y="112077"/>
                  </a:lnTo>
                  <a:lnTo>
                    <a:pt x="753516" y="119380"/>
                  </a:lnTo>
                  <a:lnTo>
                    <a:pt x="798804" y="134048"/>
                  </a:lnTo>
                  <a:lnTo>
                    <a:pt x="844308" y="157530"/>
                  </a:lnTo>
                  <a:lnTo>
                    <a:pt x="889012" y="191262"/>
                  </a:lnTo>
                  <a:lnTo>
                    <a:pt x="931900" y="236689"/>
                  </a:lnTo>
                  <a:lnTo>
                    <a:pt x="971931" y="295249"/>
                  </a:lnTo>
                  <a:lnTo>
                    <a:pt x="990968" y="345059"/>
                  </a:lnTo>
                  <a:lnTo>
                    <a:pt x="1002118" y="395935"/>
                  </a:lnTo>
                  <a:lnTo>
                    <a:pt x="1002157" y="396608"/>
                  </a:lnTo>
                  <a:lnTo>
                    <a:pt x="1005395" y="447586"/>
                  </a:lnTo>
                  <a:lnTo>
                    <a:pt x="1005395" y="146723"/>
                  </a:lnTo>
                  <a:lnTo>
                    <a:pt x="987755" y="127673"/>
                  </a:lnTo>
                  <a:lnTo>
                    <a:pt x="968311" y="110705"/>
                  </a:lnTo>
                  <a:lnTo>
                    <a:pt x="951077" y="95656"/>
                  </a:lnTo>
                  <a:lnTo>
                    <a:pt x="911110" y="67665"/>
                  </a:lnTo>
                  <a:lnTo>
                    <a:pt x="868362" y="44094"/>
                  </a:lnTo>
                  <a:lnTo>
                    <a:pt x="823175" y="25247"/>
                  </a:lnTo>
                  <a:lnTo>
                    <a:pt x="775931" y="11417"/>
                  </a:lnTo>
                  <a:lnTo>
                    <a:pt x="726986" y="2908"/>
                  </a:lnTo>
                  <a:lnTo>
                    <a:pt x="676694" y="0"/>
                  </a:lnTo>
                  <a:lnTo>
                    <a:pt x="628992" y="2908"/>
                  </a:lnTo>
                  <a:lnTo>
                    <a:pt x="628053" y="2908"/>
                  </a:lnTo>
                  <a:lnTo>
                    <a:pt x="578954" y="11620"/>
                  </a:lnTo>
                  <a:lnTo>
                    <a:pt x="531380" y="25374"/>
                  </a:lnTo>
                  <a:lnTo>
                    <a:pt x="485330" y="43738"/>
                  </a:lnTo>
                  <a:lnTo>
                    <a:pt x="440474" y="69164"/>
                  </a:lnTo>
                  <a:lnTo>
                    <a:pt x="399630" y="98513"/>
                  </a:lnTo>
                  <a:lnTo>
                    <a:pt x="362813" y="131686"/>
                  </a:lnTo>
                  <a:lnTo>
                    <a:pt x="330009" y="168579"/>
                  </a:lnTo>
                  <a:lnTo>
                    <a:pt x="301218" y="209118"/>
                  </a:lnTo>
                  <a:lnTo>
                    <a:pt x="276440" y="253199"/>
                  </a:lnTo>
                  <a:lnTo>
                    <a:pt x="255689" y="300710"/>
                  </a:lnTo>
                  <a:lnTo>
                    <a:pt x="241985" y="348183"/>
                  </a:lnTo>
                  <a:lnTo>
                    <a:pt x="233730" y="396608"/>
                  </a:lnTo>
                  <a:lnTo>
                    <a:pt x="231013" y="445604"/>
                  </a:lnTo>
                  <a:lnTo>
                    <a:pt x="231140" y="447586"/>
                  </a:lnTo>
                  <a:lnTo>
                    <a:pt x="233946" y="494804"/>
                  </a:lnTo>
                  <a:lnTo>
                    <a:pt x="242620" y="543801"/>
                  </a:lnTo>
                  <a:lnTo>
                    <a:pt x="257124" y="592226"/>
                  </a:lnTo>
                  <a:lnTo>
                    <a:pt x="277558" y="639699"/>
                  </a:lnTo>
                  <a:lnTo>
                    <a:pt x="300545" y="681418"/>
                  </a:lnTo>
                  <a:lnTo>
                    <a:pt x="328142" y="720255"/>
                  </a:lnTo>
                  <a:lnTo>
                    <a:pt x="359829" y="755891"/>
                  </a:lnTo>
                  <a:lnTo>
                    <a:pt x="395109" y="788009"/>
                  </a:lnTo>
                  <a:lnTo>
                    <a:pt x="433476" y="816267"/>
                  </a:lnTo>
                  <a:lnTo>
                    <a:pt x="474395" y="840371"/>
                  </a:lnTo>
                  <a:lnTo>
                    <a:pt x="517359" y="859993"/>
                  </a:lnTo>
                  <a:lnTo>
                    <a:pt x="561873" y="874801"/>
                  </a:lnTo>
                  <a:lnTo>
                    <a:pt x="447052" y="1738668"/>
                  </a:lnTo>
                  <a:lnTo>
                    <a:pt x="441591" y="1738668"/>
                  </a:lnTo>
                  <a:lnTo>
                    <a:pt x="392468" y="1741652"/>
                  </a:lnTo>
                  <a:lnTo>
                    <a:pt x="343852" y="1750288"/>
                  </a:lnTo>
                  <a:lnTo>
                    <a:pt x="296265" y="1764042"/>
                  </a:lnTo>
                  <a:lnTo>
                    <a:pt x="250228" y="1782406"/>
                  </a:lnTo>
                  <a:lnTo>
                    <a:pt x="208178" y="1805305"/>
                  </a:lnTo>
                  <a:lnTo>
                    <a:pt x="169621" y="1832203"/>
                  </a:lnTo>
                  <a:lnTo>
                    <a:pt x="134658" y="1862709"/>
                  </a:lnTo>
                  <a:lnTo>
                    <a:pt x="103441" y="1896465"/>
                  </a:lnTo>
                  <a:lnTo>
                    <a:pt x="76073" y="1933067"/>
                  </a:lnTo>
                  <a:lnTo>
                    <a:pt x="52692" y="1972144"/>
                  </a:lnTo>
                  <a:lnTo>
                    <a:pt x="33426" y="2013331"/>
                  </a:lnTo>
                  <a:lnTo>
                    <a:pt x="18402" y="2056244"/>
                  </a:lnTo>
                  <a:lnTo>
                    <a:pt x="7734" y="2100478"/>
                  </a:lnTo>
                  <a:lnTo>
                    <a:pt x="1549" y="2145690"/>
                  </a:lnTo>
                  <a:lnTo>
                    <a:pt x="0" y="2191486"/>
                  </a:lnTo>
                  <a:lnTo>
                    <a:pt x="3187" y="2237473"/>
                  </a:lnTo>
                  <a:lnTo>
                    <a:pt x="11239" y="2283295"/>
                  </a:lnTo>
                  <a:lnTo>
                    <a:pt x="11328" y="2283599"/>
                  </a:lnTo>
                  <a:lnTo>
                    <a:pt x="17018" y="2303373"/>
                  </a:lnTo>
                  <a:lnTo>
                    <a:pt x="135801" y="2303373"/>
                  </a:lnTo>
                  <a:lnTo>
                    <a:pt x="127723" y="2283599"/>
                  </a:lnTo>
                  <a:lnTo>
                    <a:pt x="127647" y="2283295"/>
                  </a:lnTo>
                  <a:lnTo>
                    <a:pt x="116433" y="2236876"/>
                  </a:lnTo>
                  <a:lnTo>
                    <a:pt x="112179" y="2189746"/>
                  </a:lnTo>
                  <a:lnTo>
                    <a:pt x="114706" y="2142921"/>
                  </a:lnTo>
                  <a:lnTo>
                    <a:pt x="123748" y="2097163"/>
                  </a:lnTo>
                  <a:lnTo>
                    <a:pt x="139026" y="2053209"/>
                  </a:lnTo>
                  <a:lnTo>
                    <a:pt x="160261" y="2011794"/>
                  </a:lnTo>
                  <a:lnTo>
                    <a:pt x="187185" y="1973643"/>
                  </a:lnTo>
                  <a:lnTo>
                    <a:pt x="219544" y="1939531"/>
                  </a:lnTo>
                  <a:lnTo>
                    <a:pt x="257048" y="1910156"/>
                  </a:lnTo>
                  <a:lnTo>
                    <a:pt x="299427" y="1886292"/>
                  </a:lnTo>
                  <a:lnTo>
                    <a:pt x="369138" y="1861680"/>
                  </a:lnTo>
                  <a:lnTo>
                    <a:pt x="407073" y="1855533"/>
                  </a:lnTo>
                  <a:lnTo>
                    <a:pt x="447052" y="1853488"/>
                  </a:lnTo>
                  <a:lnTo>
                    <a:pt x="460870" y="1853844"/>
                  </a:lnTo>
                  <a:lnTo>
                    <a:pt x="524903" y="1863280"/>
                  </a:lnTo>
                  <a:lnTo>
                    <a:pt x="568706" y="1876717"/>
                  </a:lnTo>
                  <a:lnTo>
                    <a:pt x="616102" y="1898865"/>
                  </a:lnTo>
                  <a:lnTo>
                    <a:pt x="663879" y="1931911"/>
                  </a:lnTo>
                  <a:lnTo>
                    <a:pt x="708837" y="1978025"/>
                  </a:lnTo>
                  <a:lnTo>
                    <a:pt x="747763" y="2039378"/>
                  </a:lnTo>
                  <a:lnTo>
                    <a:pt x="763790" y="2083587"/>
                  </a:lnTo>
                  <a:lnTo>
                    <a:pt x="773214" y="2129218"/>
                  </a:lnTo>
                  <a:lnTo>
                    <a:pt x="776198" y="2175535"/>
                  </a:lnTo>
                  <a:lnTo>
                    <a:pt x="772922" y="2221814"/>
                  </a:lnTo>
                  <a:lnTo>
                    <a:pt x="763562" y="2267305"/>
                  </a:lnTo>
                  <a:lnTo>
                    <a:pt x="751027" y="2303373"/>
                  </a:lnTo>
                  <a:lnTo>
                    <a:pt x="863701" y="2303373"/>
                  </a:lnTo>
                  <a:lnTo>
                    <a:pt x="872998" y="2264968"/>
                  </a:lnTo>
                  <a:lnTo>
                    <a:pt x="879144" y="2220328"/>
                  </a:lnTo>
                  <a:lnTo>
                    <a:pt x="880757" y="2175091"/>
                  </a:lnTo>
                  <a:lnTo>
                    <a:pt x="877697" y="2129612"/>
                  </a:lnTo>
                  <a:lnTo>
                    <a:pt x="877633" y="2129218"/>
                  </a:lnTo>
                  <a:lnTo>
                    <a:pt x="869861" y="2084260"/>
                  </a:lnTo>
                  <a:lnTo>
                    <a:pt x="857123" y="2039378"/>
                  </a:lnTo>
                  <a:lnTo>
                    <a:pt x="1060983" y="1940966"/>
                  </a:lnTo>
                  <a:lnTo>
                    <a:pt x="1808467" y="1580108"/>
                  </a:lnTo>
                  <a:lnTo>
                    <a:pt x="1837778" y="1620164"/>
                  </a:lnTo>
                  <a:lnTo>
                    <a:pt x="1870824" y="1656359"/>
                  </a:lnTo>
                  <a:lnTo>
                    <a:pt x="1907286" y="1688452"/>
                  </a:lnTo>
                  <a:lnTo>
                    <a:pt x="1946859" y="1716214"/>
                  </a:lnTo>
                  <a:lnTo>
                    <a:pt x="1989213" y="1739442"/>
                  </a:lnTo>
                  <a:lnTo>
                    <a:pt x="2034044" y="1757908"/>
                  </a:lnTo>
                  <a:lnTo>
                    <a:pt x="2081047" y="1771370"/>
                  </a:lnTo>
                  <a:lnTo>
                    <a:pt x="2129879" y="1779612"/>
                  </a:lnTo>
                  <a:lnTo>
                    <a:pt x="2180259" y="1782406"/>
                  </a:lnTo>
                  <a:lnTo>
                    <a:pt x="2229383" y="1779422"/>
                  </a:lnTo>
                  <a:lnTo>
                    <a:pt x="2277986" y="1770786"/>
                  </a:lnTo>
                  <a:lnTo>
                    <a:pt x="2325573" y="1757032"/>
                  </a:lnTo>
                  <a:lnTo>
                    <a:pt x="2339683" y="1751406"/>
                  </a:lnTo>
                  <a:lnTo>
                    <a:pt x="2339683" y="1667586"/>
                  </a:lnTo>
                  <a:lnTo>
                    <a:pt x="2339683" y="1628127"/>
                  </a:lnTo>
                  <a:lnTo>
                    <a:pt x="2294051" y="1649133"/>
                  </a:lnTo>
                  <a:lnTo>
                    <a:pt x="2220239" y="1665541"/>
                  </a:lnTo>
                  <a:lnTo>
                    <a:pt x="2180259" y="1667586"/>
                  </a:lnTo>
                  <a:lnTo>
                    <a:pt x="2131898" y="1664309"/>
                  </a:lnTo>
                  <a:lnTo>
                    <a:pt x="2085594" y="1654683"/>
                  </a:lnTo>
                  <a:lnTo>
                    <a:pt x="2041855" y="1639049"/>
                  </a:lnTo>
                  <a:lnTo>
                    <a:pt x="2001189" y="1617700"/>
                  </a:lnTo>
                  <a:lnTo>
                    <a:pt x="1964118" y="1590967"/>
                  </a:lnTo>
                  <a:lnTo>
                    <a:pt x="1952853" y="1580108"/>
                  </a:lnTo>
                  <a:lnTo>
                    <a:pt x="1931136" y="1559179"/>
                  </a:lnTo>
                  <a:lnTo>
                    <a:pt x="1902777" y="1522641"/>
                  </a:lnTo>
                  <a:lnTo>
                    <a:pt x="1879536" y="1481696"/>
                  </a:lnTo>
                  <a:lnTo>
                    <a:pt x="1863051" y="1437500"/>
                  </a:lnTo>
                  <a:lnTo>
                    <a:pt x="1850021" y="1375562"/>
                  </a:lnTo>
                  <a:lnTo>
                    <a:pt x="1847240" y="1337805"/>
                  </a:lnTo>
                  <a:lnTo>
                    <a:pt x="1848878" y="1296847"/>
                  </a:lnTo>
                  <a:lnTo>
                    <a:pt x="1856384" y="1253655"/>
                  </a:lnTo>
                  <a:lnTo>
                    <a:pt x="1871205" y="1209230"/>
                  </a:lnTo>
                  <a:lnTo>
                    <a:pt x="1894801" y="1164539"/>
                  </a:lnTo>
                  <a:lnTo>
                    <a:pt x="1928596" y="1120597"/>
                  </a:lnTo>
                  <a:lnTo>
                    <a:pt x="1974062" y="1078357"/>
                  </a:lnTo>
                  <a:lnTo>
                    <a:pt x="2032635" y="1038821"/>
                  </a:lnTo>
                  <a:lnTo>
                    <a:pt x="2070379" y="1023962"/>
                  </a:lnTo>
                  <a:lnTo>
                    <a:pt x="2134082" y="1009256"/>
                  </a:lnTo>
                  <a:lnTo>
                    <a:pt x="2172970" y="1005713"/>
                  </a:lnTo>
                  <a:lnTo>
                    <a:pt x="2215108" y="1006703"/>
                  </a:lnTo>
                  <a:lnTo>
                    <a:pt x="2259406" y="1013726"/>
                  </a:lnTo>
                  <a:lnTo>
                    <a:pt x="2304796" y="1028293"/>
                  </a:lnTo>
                  <a:lnTo>
                    <a:pt x="2339683" y="1046441"/>
                  </a:lnTo>
                  <a:lnTo>
                    <a:pt x="2339683" y="1005713"/>
                  </a:lnTo>
                  <a:lnTo>
                    <a:pt x="2339683" y="921550"/>
                  </a:lnTo>
                  <a:close/>
                </a:path>
              </a:pathLst>
            </a:custGeom>
            <a:solidFill>
              <a:srgbClr val="58B6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3890" y="9099002"/>
              <a:ext cx="214108" cy="207765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6572106" y="0"/>
            <a:ext cx="259715" cy="143510"/>
          </a:xfrm>
          <a:custGeom>
            <a:avLst/>
            <a:gdLst/>
            <a:ahLst/>
            <a:cxnLst/>
            <a:rect l="l" t="t" r="r" b="b"/>
            <a:pathLst>
              <a:path w="259715" h="143510">
                <a:moveTo>
                  <a:pt x="222387" y="142950"/>
                </a:moveTo>
                <a:lnTo>
                  <a:pt x="205984" y="142950"/>
                </a:lnTo>
                <a:lnTo>
                  <a:pt x="190607" y="140899"/>
                </a:lnTo>
                <a:lnTo>
                  <a:pt x="177280" y="134748"/>
                </a:lnTo>
                <a:lnTo>
                  <a:pt x="166003" y="124497"/>
                </a:lnTo>
                <a:lnTo>
                  <a:pt x="156777" y="110145"/>
                </a:lnTo>
                <a:lnTo>
                  <a:pt x="137470" y="83747"/>
                </a:lnTo>
                <a:lnTo>
                  <a:pt x="113037" y="62987"/>
                </a:lnTo>
                <a:lnTo>
                  <a:pt x="84503" y="49404"/>
                </a:lnTo>
                <a:lnTo>
                  <a:pt x="52894" y="44535"/>
                </a:lnTo>
                <a:lnTo>
                  <a:pt x="30512" y="40605"/>
                </a:lnTo>
                <a:lnTo>
                  <a:pt x="13255" y="29499"/>
                </a:lnTo>
                <a:lnTo>
                  <a:pt x="2149" y="12242"/>
                </a:lnTo>
                <a:lnTo>
                  <a:pt x="0" y="0"/>
                </a:lnTo>
                <a:lnTo>
                  <a:pt x="207329" y="0"/>
                </a:lnTo>
                <a:lnTo>
                  <a:pt x="227854" y="21265"/>
                </a:lnTo>
                <a:lnTo>
                  <a:pt x="255192" y="66405"/>
                </a:lnTo>
                <a:lnTo>
                  <a:pt x="259378" y="87506"/>
                </a:lnTo>
                <a:lnTo>
                  <a:pt x="255875" y="108094"/>
                </a:lnTo>
                <a:lnTo>
                  <a:pt x="245197" y="125607"/>
                </a:lnTo>
                <a:lnTo>
                  <a:pt x="227854" y="137482"/>
                </a:lnTo>
                <a:lnTo>
                  <a:pt x="222387" y="142950"/>
                </a:lnTo>
                <a:close/>
              </a:path>
            </a:pathLst>
          </a:custGeom>
          <a:solidFill>
            <a:srgbClr val="58B6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5948307" y="0"/>
            <a:ext cx="2339975" cy="2341245"/>
            <a:chOff x="15948307" y="0"/>
            <a:chExt cx="2339975" cy="2341245"/>
          </a:xfrm>
        </p:grpSpPr>
        <p:sp>
          <p:nvSpPr>
            <p:cNvPr id="8" name="object 8"/>
            <p:cNvSpPr/>
            <p:nvPr/>
          </p:nvSpPr>
          <p:spPr>
            <a:xfrm>
              <a:off x="15948304" y="11"/>
              <a:ext cx="2339975" cy="2341245"/>
            </a:xfrm>
            <a:custGeom>
              <a:avLst/>
              <a:gdLst/>
              <a:ahLst/>
              <a:cxnLst/>
              <a:rect l="l" t="t" r="r" b="b"/>
              <a:pathLst>
                <a:path w="2339975" h="2341245">
                  <a:moveTo>
                    <a:pt x="648068" y="1826171"/>
                  </a:moveTo>
                  <a:lnTo>
                    <a:pt x="616546" y="1759927"/>
                  </a:lnTo>
                  <a:lnTo>
                    <a:pt x="581342" y="1723440"/>
                  </a:lnTo>
                  <a:lnTo>
                    <a:pt x="539572" y="1696415"/>
                  </a:lnTo>
                  <a:lnTo>
                    <a:pt x="492544" y="1679625"/>
                  </a:lnTo>
                  <a:lnTo>
                    <a:pt x="441591" y="1673847"/>
                  </a:lnTo>
                  <a:lnTo>
                    <a:pt x="419201" y="1677771"/>
                  </a:lnTo>
                  <a:lnTo>
                    <a:pt x="401955" y="1688884"/>
                  </a:lnTo>
                  <a:lnTo>
                    <a:pt x="390842" y="1706143"/>
                  </a:lnTo>
                  <a:lnTo>
                    <a:pt x="386918" y="1728520"/>
                  </a:lnTo>
                  <a:lnTo>
                    <a:pt x="390842" y="1750898"/>
                  </a:lnTo>
                  <a:lnTo>
                    <a:pt x="401955" y="1768157"/>
                  </a:lnTo>
                  <a:lnTo>
                    <a:pt x="419201" y="1779270"/>
                  </a:lnTo>
                  <a:lnTo>
                    <a:pt x="441591" y="1783194"/>
                  </a:lnTo>
                  <a:lnTo>
                    <a:pt x="473202" y="1788071"/>
                  </a:lnTo>
                  <a:lnTo>
                    <a:pt x="501726" y="1801647"/>
                  </a:lnTo>
                  <a:lnTo>
                    <a:pt x="526161" y="1822411"/>
                  </a:lnTo>
                  <a:lnTo>
                    <a:pt x="545465" y="1848802"/>
                  </a:lnTo>
                  <a:lnTo>
                    <a:pt x="554697" y="1863153"/>
                  </a:lnTo>
                  <a:lnTo>
                    <a:pt x="565975" y="1873415"/>
                  </a:lnTo>
                  <a:lnTo>
                    <a:pt x="579297" y="1879561"/>
                  </a:lnTo>
                  <a:lnTo>
                    <a:pt x="594677" y="1881606"/>
                  </a:lnTo>
                  <a:lnTo>
                    <a:pt x="611085" y="1881606"/>
                  </a:lnTo>
                  <a:lnTo>
                    <a:pt x="616546" y="1876145"/>
                  </a:lnTo>
                  <a:lnTo>
                    <a:pt x="633895" y="1864271"/>
                  </a:lnTo>
                  <a:lnTo>
                    <a:pt x="644575" y="1846757"/>
                  </a:lnTo>
                  <a:lnTo>
                    <a:pt x="648068" y="1826171"/>
                  </a:lnTo>
                  <a:close/>
                </a:path>
                <a:path w="2339975" h="2341245">
                  <a:moveTo>
                    <a:pt x="2339683" y="638035"/>
                  </a:moveTo>
                  <a:lnTo>
                    <a:pt x="2327783" y="633069"/>
                  </a:lnTo>
                  <a:lnTo>
                    <a:pt x="2280031" y="619137"/>
                  </a:lnTo>
                  <a:lnTo>
                    <a:pt x="2230704" y="610590"/>
                  </a:lnTo>
                  <a:lnTo>
                    <a:pt x="2180259" y="607682"/>
                  </a:lnTo>
                  <a:lnTo>
                    <a:pt x="2104224" y="616089"/>
                  </a:lnTo>
                  <a:lnTo>
                    <a:pt x="2039467" y="631863"/>
                  </a:lnTo>
                  <a:lnTo>
                    <a:pt x="1984959" y="653135"/>
                  </a:lnTo>
                  <a:lnTo>
                    <a:pt x="1939683" y="678078"/>
                  </a:lnTo>
                  <a:lnTo>
                    <a:pt x="1902612" y="704799"/>
                  </a:lnTo>
                  <a:lnTo>
                    <a:pt x="1872703" y="731469"/>
                  </a:lnTo>
                  <a:lnTo>
                    <a:pt x="1830336" y="777176"/>
                  </a:lnTo>
                  <a:lnTo>
                    <a:pt x="1775599" y="744816"/>
                  </a:lnTo>
                  <a:lnTo>
                    <a:pt x="1775599" y="881024"/>
                  </a:lnTo>
                  <a:lnTo>
                    <a:pt x="1759280" y="925703"/>
                  </a:lnTo>
                  <a:lnTo>
                    <a:pt x="1752371" y="944537"/>
                  </a:lnTo>
                  <a:lnTo>
                    <a:pt x="1741322" y="1006576"/>
                  </a:lnTo>
                  <a:lnTo>
                    <a:pt x="1739366" y="1064399"/>
                  </a:lnTo>
                  <a:lnTo>
                    <a:pt x="1743329" y="1115250"/>
                  </a:lnTo>
                  <a:lnTo>
                    <a:pt x="1750072" y="1156347"/>
                  </a:lnTo>
                  <a:lnTo>
                    <a:pt x="1756435" y="1184910"/>
                  </a:lnTo>
                  <a:lnTo>
                    <a:pt x="1759254" y="1198168"/>
                  </a:lnTo>
                  <a:lnTo>
                    <a:pt x="807910" y="1657438"/>
                  </a:lnTo>
                  <a:lnTo>
                    <a:pt x="807910" y="1651977"/>
                  </a:lnTo>
                  <a:lnTo>
                    <a:pt x="799579" y="1639366"/>
                  </a:lnTo>
                  <a:lnTo>
                    <a:pt x="776198" y="1611617"/>
                  </a:lnTo>
                  <a:lnTo>
                    <a:pt x="776198" y="1892020"/>
                  </a:lnTo>
                  <a:lnTo>
                    <a:pt x="772922" y="1938299"/>
                  </a:lnTo>
                  <a:lnTo>
                    <a:pt x="763562" y="1983778"/>
                  </a:lnTo>
                  <a:lnTo>
                    <a:pt x="748284" y="2027732"/>
                  </a:lnTo>
                  <a:lnTo>
                    <a:pt x="727265" y="2069426"/>
                  </a:lnTo>
                  <a:lnTo>
                    <a:pt x="700671" y="2108111"/>
                  </a:lnTo>
                  <a:lnTo>
                    <a:pt x="668693" y="2143048"/>
                  </a:lnTo>
                  <a:lnTo>
                    <a:pt x="631482" y="2173503"/>
                  </a:lnTo>
                  <a:lnTo>
                    <a:pt x="589216" y="2198725"/>
                  </a:lnTo>
                  <a:lnTo>
                    <a:pt x="534454" y="2218575"/>
                  </a:lnTo>
                  <a:lnTo>
                    <a:pt x="482371" y="2229535"/>
                  </a:lnTo>
                  <a:lnTo>
                    <a:pt x="433133" y="2232469"/>
                  </a:lnTo>
                  <a:lnTo>
                    <a:pt x="386918" y="2228291"/>
                  </a:lnTo>
                  <a:lnTo>
                    <a:pt x="343890" y="2217890"/>
                  </a:lnTo>
                  <a:lnTo>
                    <a:pt x="304215" y="2202142"/>
                  </a:lnTo>
                  <a:lnTo>
                    <a:pt x="268084" y="2181961"/>
                  </a:lnTo>
                  <a:lnTo>
                    <a:pt x="235648" y="2158225"/>
                  </a:lnTo>
                  <a:lnTo>
                    <a:pt x="207086" y="2131834"/>
                  </a:lnTo>
                  <a:lnTo>
                    <a:pt x="162255" y="2074646"/>
                  </a:lnTo>
                  <a:lnTo>
                    <a:pt x="127723" y="2000072"/>
                  </a:lnTo>
                  <a:lnTo>
                    <a:pt x="116433" y="1953361"/>
                  </a:lnTo>
                  <a:lnTo>
                    <a:pt x="112179" y="1906219"/>
                  </a:lnTo>
                  <a:lnTo>
                    <a:pt x="114706" y="1859407"/>
                  </a:lnTo>
                  <a:lnTo>
                    <a:pt x="123748" y="1813648"/>
                  </a:lnTo>
                  <a:lnTo>
                    <a:pt x="139026" y="1769694"/>
                  </a:lnTo>
                  <a:lnTo>
                    <a:pt x="160261" y="1728266"/>
                  </a:lnTo>
                  <a:lnTo>
                    <a:pt x="187185" y="1690128"/>
                  </a:lnTo>
                  <a:lnTo>
                    <a:pt x="219544" y="1656003"/>
                  </a:lnTo>
                  <a:lnTo>
                    <a:pt x="257048" y="1626641"/>
                  </a:lnTo>
                  <a:lnTo>
                    <a:pt x="299427" y="1602765"/>
                  </a:lnTo>
                  <a:lnTo>
                    <a:pt x="369138" y="1578165"/>
                  </a:lnTo>
                  <a:lnTo>
                    <a:pt x="407073" y="1572018"/>
                  </a:lnTo>
                  <a:lnTo>
                    <a:pt x="447052" y="1569961"/>
                  </a:lnTo>
                  <a:lnTo>
                    <a:pt x="460870" y="1570329"/>
                  </a:lnTo>
                  <a:lnTo>
                    <a:pt x="524903" y="1579765"/>
                  </a:lnTo>
                  <a:lnTo>
                    <a:pt x="568706" y="1593202"/>
                  </a:lnTo>
                  <a:lnTo>
                    <a:pt x="616102" y="1615351"/>
                  </a:lnTo>
                  <a:lnTo>
                    <a:pt x="663879" y="1648383"/>
                  </a:lnTo>
                  <a:lnTo>
                    <a:pt x="708837" y="1694497"/>
                  </a:lnTo>
                  <a:lnTo>
                    <a:pt x="747763" y="1755863"/>
                  </a:lnTo>
                  <a:lnTo>
                    <a:pt x="763790" y="1800059"/>
                  </a:lnTo>
                  <a:lnTo>
                    <a:pt x="773214" y="1845691"/>
                  </a:lnTo>
                  <a:lnTo>
                    <a:pt x="773239" y="1846097"/>
                  </a:lnTo>
                  <a:lnTo>
                    <a:pt x="776198" y="1892020"/>
                  </a:lnTo>
                  <a:lnTo>
                    <a:pt x="776198" y="1611617"/>
                  </a:lnTo>
                  <a:lnTo>
                    <a:pt x="775919" y="1611274"/>
                  </a:lnTo>
                  <a:lnTo>
                    <a:pt x="738886" y="1574063"/>
                  </a:lnTo>
                  <a:lnTo>
                    <a:pt x="733907" y="1569961"/>
                  </a:lnTo>
                  <a:lnTo>
                    <a:pt x="690460" y="1534121"/>
                  </a:lnTo>
                  <a:lnTo>
                    <a:pt x="632625" y="1497825"/>
                  </a:lnTo>
                  <a:lnTo>
                    <a:pt x="567347" y="1471549"/>
                  </a:lnTo>
                  <a:lnTo>
                    <a:pt x="556399" y="1471549"/>
                  </a:lnTo>
                  <a:lnTo>
                    <a:pt x="671220" y="607682"/>
                  </a:lnTo>
                  <a:lnTo>
                    <a:pt x="676694" y="607682"/>
                  </a:lnTo>
                  <a:lnTo>
                    <a:pt x="754748" y="598995"/>
                  </a:lnTo>
                  <a:lnTo>
                    <a:pt x="821651" y="581875"/>
                  </a:lnTo>
                  <a:lnTo>
                    <a:pt x="877976" y="558876"/>
                  </a:lnTo>
                  <a:lnTo>
                    <a:pt x="924306" y="532498"/>
                  </a:lnTo>
                  <a:lnTo>
                    <a:pt x="961237" y="505269"/>
                  </a:lnTo>
                  <a:lnTo>
                    <a:pt x="974877" y="492861"/>
                  </a:lnTo>
                  <a:lnTo>
                    <a:pt x="989355" y="479704"/>
                  </a:lnTo>
                  <a:lnTo>
                    <a:pt x="1009230" y="458317"/>
                  </a:lnTo>
                  <a:lnTo>
                    <a:pt x="1021448" y="443636"/>
                  </a:lnTo>
                  <a:lnTo>
                    <a:pt x="1026617" y="438188"/>
                  </a:lnTo>
                  <a:lnTo>
                    <a:pt x="1775599" y="881024"/>
                  </a:lnTo>
                  <a:lnTo>
                    <a:pt x="1775599" y="744816"/>
                  </a:lnTo>
                  <a:lnTo>
                    <a:pt x="1256995" y="438188"/>
                  </a:lnTo>
                  <a:lnTo>
                    <a:pt x="1081290" y="334302"/>
                  </a:lnTo>
                  <a:lnTo>
                    <a:pt x="1086205" y="323710"/>
                  </a:lnTo>
                  <a:lnTo>
                    <a:pt x="1095044" y="300812"/>
                  </a:lnTo>
                  <a:lnTo>
                    <a:pt x="1105027" y="266649"/>
                  </a:lnTo>
                  <a:lnTo>
                    <a:pt x="1113409" y="222224"/>
                  </a:lnTo>
                  <a:lnTo>
                    <a:pt x="1117434" y="168567"/>
                  </a:lnTo>
                  <a:lnTo>
                    <a:pt x="1114348" y="106718"/>
                  </a:lnTo>
                  <a:lnTo>
                    <a:pt x="1101394" y="37693"/>
                  </a:lnTo>
                  <a:lnTo>
                    <a:pt x="1088567" y="0"/>
                  </a:lnTo>
                  <a:lnTo>
                    <a:pt x="963917" y="0"/>
                  </a:lnTo>
                  <a:lnTo>
                    <a:pt x="964044" y="177"/>
                  </a:lnTo>
                  <a:lnTo>
                    <a:pt x="971931" y="11722"/>
                  </a:lnTo>
                  <a:lnTo>
                    <a:pt x="990968" y="61544"/>
                  </a:lnTo>
                  <a:lnTo>
                    <a:pt x="1002118" y="112407"/>
                  </a:lnTo>
                  <a:lnTo>
                    <a:pt x="1002157" y="113093"/>
                  </a:lnTo>
                  <a:lnTo>
                    <a:pt x="1005395" y="164071"/>
                  </a:lnTo>
                  <a:lnTo>
                    <a:pt x="1000810" y="216255"/>
                  </a:lnTo>
                  <a:lnTo>
                    <a:pt x="988339" y="268693"/>
                  </a:lnTo>
                  <a:lnTo>
                    <a:pt x="970318" y="308279"/>
                  </a:lnTo>
                  <a:lnTo>
                    <a:pt x="932091" y="368858"/>
                  </a:lnTo>
                  <a:lnTo>
                    <a:pt x="903592" y="401281"/>
                  </a:lnTo>
                  <a:lnTo>
                    <a:pt x="867879" y="432066"/>
                  </a:lnTo>
                  <a:lnTo>
                    <a:pt x="824230" y="458914"/>
                  </a:lnTo>
                  <a:lnTo>
                    <a:pt x="771918" y="479526"/>
                  </a:lnTo>
                  <a:lnTo>
                    <a:pt x="710222" y="491604"/>
                  </a:lnTo>
                  <a:lnTo>
                    <a:pt x="638416" y="492861"/>
                  </a:lnTo>
                  <a:lnTo>
                    <a:pt x="592035" y="484581"/>
                  </a:lnTo>
                  <a:lnTo>
                    <a:pt x="547179" y="469404"/>
                  </a:lnTo>
                  <a:lnTo>
                    <a:pt x="504710" y="447814"/>
                  </a:lnTo>
                  <a:lnTo>
                    <a:pt x="465493" y="420306"/>
                  </a:lnTo>
                  <a:lnTo>
                    <a:pt x="430403" y="387337"/>
                  </a:lnTo>
                  <a:lnTo>
                    <a:pt x="400265" y="349402"/>
                  </a:lnTo>
                  <a:lnTo>
                    <a:pt x="375983" y="306971"/>
                  </a:lnTo>
                  <a:lnTo>
                    <a:pt x="356946" y="257149"/>
                  </a:lnTo>
                  <a:lnTo>
                    <a:pt x="345795" y="206273"/>
                  </a:lnTo>
                  <a:lnTo>
                    <a:pt x="342519" y="154622"/>
                  </a:lnTo>
                  <a:lnTo>
                    <a:pt x="347103" y="102438"/>
                  </a:lnTo>
                  <a:lnTo>
                    <a:pt x="359575" y="49999"/>
                  </a:lnTo>
                  <a:lnTo>
                    <a:pt x="379831" y="177"/>
                  </a:lnTo>
                  <a:lnTo>
                    <a:pt x="379945" y="0"/>
                  </a:lnTo>
                  <a:lnTo>
                    <a:pt x="263207" y="0"/>
                  </a:lnTo>
                  <a:lnTo>
                    <a:pt x="241985" y="64655"/>
                  </a:lnTo>
                  <a:lnTo>
                    <a:pt x="233730" y="113093"/>
                  </a:lnTo>
                  <a:lnTo>
                    <a:pt x="231013" y="162090"/>
                  </a:lnTo>
                  <a:lnTo>
                    <a:pt x="231140" y="164071"/>
                  </a:lnTo>
                  <a:lnTo>
                    <a:pt x="233946" y="211277"/>
                  </a:lnTo>
                  <a:lnTo>
                    <a:pt x="242620" y="260286"/>
                  </a:lnTo>
                  <a:lnTo>
                    <a:pt x="257124" y="308711"/>
                  </a:lnTo>
                  <a:lnTo>
                    <a:pt x="277558" y="356171"/>
                  </a:lnTo>
                  <a:lnTo>
                    <a:pt x="300545" y="397903"/>
                  </a:lnTo>
                  <a:lnTo>
                    <a:pt x="328142" y="436740"/>
                  </a:lnTo>
                  <a:lnTo>
                    <a:pt x="359829" y="472376"/>
                  </a:lnTo>
                  <a:lnTo>
                    <a:pt x="395109" y="504482"/>
                  </a:lnTo>
                  <a:lnTo>
                    <a:pt x="433476" y="532752"/>
                  </a:lnTo>
                  <a:lnTo>
                    <a:pt x="474395" y="556856"/>
                  </a:lnTo>
                  <a:lnTo>
                    <a:pt x="517359" y="576465"/>
                  </a:lnTo>
                  <a:lnTo>
                    <a:pt x="561873" y="591273"/>
                  </a:lnTo>
                  <a:lnTo>
                    <a:pt x="447052" y="1455140"/>
                  </a:lnTo>
                  <a:lnTo>
                    <a:pt x="441591" y="1455140"/>
                  </a:lnTo>
                  <a:lnTo>
                    <a:pt x="392468" y="1458137"/>
                  </a:lnTo>
                  <a:lnTo>
                    <a:pt x="343852" y="1466761"/>
                  </a:lnTo>
                  <a:lnTo>
                    <a:pt x="296265" y="1480515"/>
                  </a:lnTo>
                  <a:lnTo>
                    <a:pt x="250228" y="1498879"/>
                  </a:lnTo>
                  <a:lnTo>
                    <a:pt x="208178" y="1521790"/>
                  </a:lnTo>
                  <a:lnTo>
                    <a:pt x="169621" y="1548676"/>
                  </a:lnTo>
                  <a:lnTo>
                    <a:pt x="134658" y="1579194"/>
                  </a:lnTo>
                  <a:lnTo>
                    <a:pt x="103441" y="1612938"/>
                  </a:lnTo>
                  <a:lnTo>
                    <a:pt x="76073" y="1649539"/>
                  </a:lnTo>
                  <a:lnTo>
                    <a:pt x="52692" y="1688630"/>
                  </a:lnTo>
                  <a:lnTo>
                    <a:pt x="33426" y="1729816"/>
                  </a:lnTo>
                  <a:lnTo>
                    <a:pt x="18402" y="1772716"/>
                  </a:lnTo>
                  <a:lnTo>
                    <a:pt x="7734" y="1816963"/>
                  </a:lnTo>
                  <a:lnTo>
                    <a:pt x="1549" y="1862175"/>
                  </a:lnTo>
                  <a:lnTo>
                    <a:pt x="0" y="1907959"/>
                  </a:lnTo>
                  <a:lnTo>
                    <a:pt x="3187" y="1953958"/>
                  </a:lnTo>
                  <a:lnTo>
                    <a:pt x="11239" y="1999780"/>
                  </a:lnTo>
                  <a:lnTo>
                    <a:pt x="11328" y="2000072"/>
                  </a:lnTo>
                  <a:lnTo>
                    <a:pt x="24282" y="2045042"/>
                  </a:lnTo>
                  <a:lnTo>
                    <a:pt x="42456" y="2089378"/>
                  </a:lnTo>
                  <a:lnTo>
                    <a:pt x="67665" y="2133625"/>
                  </a:lnTo>
                  <a:lnTo>
                    <a:pt x="97091" y="2174316"/>
                  </a:lnTo>
                  <a:lnTo>
                    <a:pt x="130390" y="2211209"/>
                  </a:lnTo>
                  <a:lnTo>
                    <a:pt x="167208" y="2244039"/>
                  </a:lnTo>
                  <a:lnTo>
                    <a:pt x="207162" y="2272538"/>
                  </a:lnTo>
                  <a:lnTo>
                    <a:pt x="249923" y="2296439"/>
                  </a:lnTo>
                  <a:lnTo>
                    <a:pt x="295097" y="2315489"/>
                  </a:lnTo>
                  <a:lnTo>
                    <a:pt x="342341" y="2329421"/>
                  </a:lnTo>
                  <a:lnTo>
                    <a:pt x="390829" y="2337892"/>
                  </a:lnTo>
                  <a:lnTo>
                    <a:pt x="389890" y="2337892"/>
                  </a:lnTo>
                  <a:lnTo>
                    <a:pt x="441591" y="2340876"/>
                  </a:lnTo>
                  <a:lnTo>
                    <a:pt x="490715" y="2337892"/>
                  </a:lnTo>
                  <a:lnTo>
                    <a:pt x="539318" y="2329269"/>
                  </a:lnTo>
                  <a:lnTo>
                    <a:pt x="586955" y="2315489"/>
                  </a:lnTo>
                  <a:lnTo>
                    <a:pt x="632955" y="2297138"/>
                  </a:lnTo>
                  <a:lnTo>
                    <a:pt x="674611" y="2274024"/>
                  </a:lnTo>
                  <a:lnTo>
                    <a:pt x="712800" y="2247074"/>
                  </a:lnTo>
                  <a:lnTo>
                    <a:pt x="747395" y="2216658"/>
                  </a:lnTo>
                  <a:lnTo>
                    <a:pt x="778294" y="2183142"/>
                  </a:lnTo>
                  <a:lnTo>
                    <a:pt x="805370" y="2146858"/>
                  </a:lnTo>
                  <a:lnTo>
                    <a:pt x="828535" y="2108111"/>
                  </a:lnTo>
                  <a:lnTo>
                    <a:pt x="847547" y="2067509"/>
                  </a:lnTo>
                  <a:lnTo>
                    <a:pt x="862431" y="2025142"/>
                  </a:lnTo>
                  <a:lnTo>
                    <a:pt x="872998" y="1981454"/>
                  </a:lnTo>
                  <a:lnTo>
                    <a:pt x="879144" y="1936813"/>
                  </a:lnTo>
                  <a:lnTo>
                    <a:pt x="880757" y="1891576"/>
                  </a:lnTo>
                  <a:lnTo>
                    <a:pt x="877697" y="1846097"/>
                  </a:lnTo>
                  <a:lnTo>
                    <a:pt x="877633" y="1845691"/>
                  </a:lnTo>
                  <a:lnTo>
                    <a:pt x="869861" y="1800733"/>
                  </a:lnTo>
                  <a:lnTo>
                    <a:pt x="857123" y="1755863"/>
                  </a:lnTo>
                  <a:lnTo>
                    <a:pt x="1060983" y="1657438"/>
                  </a:lnTo>
                  <a:lnTo>
                    <a:pt x="1808467" y="1296593"/>
                  </a:lnTo>
                  <a:lnTo>
                    <a:pt x="1837778" y="1336649"/>
                  </a:lnTo>
                  <a:lnTo>
                    <a:pt x="1870824" y="1372831"/>
                  </a:lnTo>
                  <a:lnTo>
                    <a:pt x="1907286" y="1404924"/>
                  </a:lnTo>
                  <a:lnTo>
                    <a:pt x="1946859" y="1432699"/>
                  </a:lnTo>
                  <a:lnTo>
                    <a:pt x="1989213" y="1455928"/>
                  </a:lnTo>
                  <a:lnTo>
                    <a:pt x="2034044" y="1474381"/>
                  </a:lnTo>
                  <a:lnTo>
                    <a:pt x="2081047" y="1487843"/>
                  </a:lnTo>
                  <a:lnTo>
                    <a:pt x="2129879" y="1496085"/>
                  </a:lnTo>
                  <a:lnTo>
                    <a:pt x="2180259" y="1498879"/>
                  </a:lnTo>
                  <a:lnTo>
                    <a:pt x="2229383" y="1495894"/>
                  </a:lnTo>
                  <a:lnTo>
                    <a:pt x="2277986" y="1487271"/>
                  </a:lnTo>
                  <a:lnTo>
                    <a:pt x="2325573" y="1473517"/>
                  </a:lnTo>
                  <a:lnTo>
                    <a:pt x="2339683" y="1467878"/>
                  </a:lnTo>
                  <a:lnTo>
                    <a:pt x="2339683" y="1384071"/>
                  </a:lnTo>
                  <a:lnTo>
                    <a:pt x="2339683" y="1344612"/>
                  </a:lnTo>
                  <a:lnTo>
                    <a:pt x="2294051" y="1365618"/>
                  </a:lnTo>
                  <a:lnTo>
                    <a:pt x="2220239" y="1382014"/>
                  </a:lnTo>
                  <a:lnTo>
                    <a:pt x="2180259" y="1384071"/>
                  </a:lnTo>
                  <a:lnTo>
                    <a:pt x="2131898" y="1380794"/>
                  </a:lnTo>
                  <a:lnTo>
                    <a:pt x="2085594" y="1371168"/>
                  </a:lnTo>
                  <a:lnTo>
                    <a:pt x="2041855" y="1355521"/>
                  </a:lnTo>
                  <a:lnTo>
                    <a:pt x="2001189" y="1334173"/>
                  </a:lnTo>
                  <a:lnTo>
                    <a:pt x="1964118" y="1307452"/>
                  </a:lnTo>
                  <a:lnTo>
                    <a:pt x="1931136" y="1275651"/>
                  </a:lnTo>
                  <a:lnTo>
                    <a:pt x="1902777" y="1239126"/>
                  </a:lnTo>
                  <a:lnTo>
                    <a:pt x="1879536" y="1198168"/>
                  </a:lnTo>
                  <a:lnTo>
                    <a:pt x="1863051" y="1153985"/>
                  </a:lnTo>
                  <a:lnTo>
                    <a:pt x="1850021" y="1092047"/>
                  </a:lnTo>
                  <a:lnTo>
                    <a:pt x="1847240" y="1054290"/>
                  </a:lnTo>
                  <a:lnTo>
                    <a:pt x="1848878" y="1013320"/>
                  </a:lnTo>
                  <a:lnTo>
                    <a:pt x="1856384" y="970140"/>
                  </a:lnTo>
                  <a:lnTo>
                    <a:pt x="1871205" y="925703"/>
                  </a:lnTo>
                  <a:lnTo>
                    <a:pt x="1894801" y="881024"/>
                  </a:lnTo>
                  <a:lnTo>
                    <a:pt x="1928596" y="837069"/>
                  </a:lnTo>
                  <a:lnTo>
                    <a:pt x="1974062" y="794842"/>
                  </a:lnTo>
                  <a:lnTo>
                    <a:pt x="2032635" y="755307"/>
                  </a:lnTo>
                  <a:lnTo>
                    <a:pt x="2070379" y="740448"/>
                  </a:lnTo>
                  <a:lnTo>
                    <a:pt x="2134082" y="725741"/>
                  </a:lnTo>
                  <a:lnTo>
                    <a:pt x="2172970" y="722198"/>
                  </a:lnTo>
                  <a:lnTo>
                    <a:pt x="2215108" y="723188"/>
                  </a:lnTo>
                  <a:lnTo>
                    <a:pt x="2259406" y="730211"/>
                  </a:lnTo>
                  <a:lnTo>
                    <a:pt x="2304796" y="744778"/>
                  </a:lnTo>
                  <a:lnTo>
                    <a:pt x="2339683" y="762927"/>
                  </a:lnTo>
                  <a:lnTo>
                    <a:pt x="2339683" y="722198"/>
                  </a:lnTo>
                  <a:lnTo>
                    <a:pt x="2339683" y="638035"/>
                  </a:lnTo>
                  <a:close/>
                </a:path>
              </a:pathLst>
            </a:custGeom>
            <a:solidFill>
              <a:srgbClr val="58B6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3890" y="831856"/>
              <a:ext cx="214108" cy="20776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6618" y="6609981"/>
            <a:ext cx="2108215" cy="264831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9027976" y="6718971"/>
            <a:ext cx="2647950" cy="2641600"/>
          </a:xfrm>
          <a:custGeom>
            <a:avLst/>
            <a:gdLst/>
            <a:ahLst/>
            <a:cxnLst/>
            <a:rect l="l" t="t" r="r" b="b"/>
            <a:pathLst>
              <a:path w="2647950" h="2641600">
                <a:moveTo>
                  <a:pt x="1547343" y="380999"/>
                </a:moveTo>
                <a:lnTo>
                  <a:pt x="701951" y="380999"/>
                </a:lnTo>
                <a:lnTo>
                  <a:pt x="742549" y="355599"/>
                </a:lnTo>
                <a:lnTo>
                  <a:pt x="784303" y="330199"/>
                </a:lnTo>
                <a:lnTo>
                  <a:pt x="827163" y="304799"/>
                </a:lnTo>
                <a:lnTo>
                  <a:pt x="871079" y="292099"/>
                </a:lnTo>
                <a:lnTo>
                  <a:pt x="916002" y="266699"/>
                </a:lnTo>
                <a:lnTo>
                  <a:pt x="961882" y="253999"/>
                </a:lnTo>
                <a:lnTo>
                  <a:pt x="1104767" y="215899"/>
                </a:lnTo>
                <a:lnTo>
                  <a:pt x="1104767" y="0"/>
                </a:lnTo>
                <a:lnTo>
                  <a:pt x="1547343" y="0"/>
                </a:lnTo>
                <a:lnTo>
                  <a:pt x="1547343" y="380999"/>
                </a:lnTo>
                <a:close/>
              </a:path>
              <a:path w="2647950" h="2641600">
                <a:moveTo>
                  <a:pt x="544859" y="2412999"/>
                </a:moveTo>
                <a:lnTo>
                  <a:pt x="231915" y="2095499"/>
                </a:lnTo>
                <a:lnTo>
                  <a:pt x="389002" y="1943099"/>
                </a:lnTo>
                <a:lnTo>
                  <a:pt x="363140" y="1904999"/>
                </a:lnTo>
                <a:lnTo>
                  <a:pt x="338993" y="1866899"/>
                </a:lnTo>
                <a:lnTo>
                  <a:pt x="316608" y="1816099"/>
                </a:lnTo>
                <a:lnTo>
                  <a:pt x="296035" y="1777999"/>
                </a:lnTo>
                <a:lnTo>
                  <a:pt x="277322" y="1727199"/>
                </a:lnTo>
                <a:lnTo>
                  <a:pt x="260518" y="1689099"/>
                </a:lnTo>
                <a:lnTo>
                  <a:pt x="245671" y="1638299"/>
                </a:lnTo>
                <a:lnTo>
                  <a:pt x="232832" y="1587499"/>
                </a:lnTo>
                <a:lnTo>
                  <a:pt x="222047" y="1536699"/>
                </a:lnTo>
                <a:lnTo>
                  <a:pt x="0" y="1536699"/>
                </a:lnTo>
                <a:lnTo>
                  <a:pt x="0" y="1092199"/>
                </a:lnTo>
                <a:lnTo>
                  <a:pt x="222047" y="1092199"/>
                </a:lnTo>
                <a:lnTo>
                  <a:pt x="232829" y="1054099"/>
                </a:lnTo>
                <a:lnTo>
                  <a:pt x="245669" y="1003299"/>
                </a:lnTo>
                <a:lnTo>
                  <a:pt x="260517" y="952499"/>
                </a:lnTo>
                <a:lnTo>
                  <a:pt x="277323" y="914399"/>
                </a:lnTo>
                <a:lnTo>
                  <a:pt x="296038" y="863599"/>
                </a:lnTo>
                <a:lnTo>
                  <a:pt x="316613" y="825499"/>
                </a:lnTo>
                <a:lnTo>
                  <a:pt x="338998" y="774699"/>
                </a:lnTo>
                <a:lnTo>
                  <a:pt x="363144" y="736599"/>
                </a:lnTo>
                <a:lnTo>
                  <a:pt x="389002" y="698499"/>
                </a:lnTo>
                <a:lnTo>
                  <a:pt x="231909" y="533399"/>
                </a:lnTo>
                <a:lnTo>
                  <a:pt x="544859" y="228599"/>
                </a:lnTo>
                <a:lnTo>
                  <a:pt x="701951" y="380999"/>
                </a:lnTo>
                <a:lnTo>
                  <a:pt x="1547343" y="380999"/>
                </a:lnTo>
                <a:lnTo>
                  <a:pt x="1547343" y="482599"/>
                </a:lnTo>
                <a:lnTo>
                  <a:pt x="1278748" y="482599"/>
                </a:lnTo>
                <a:lnTo>
                  <a:pt x="1232129" y="495299"/>
                </a:lnTo>
                <a:lnTo>
                  <a:pt x="1186274" y="495299"/>
                </a:lnTo>
                <a:lnTo>
                  <a:pt x="1053989" y="533399"/>
                </a:lnTo>
                <a:lnTo>
                  <a:pt x="1011888" y="546099"/>
                </a:lnTo>
                <a:lnTo>
                  <a:pt x="970902" y="571499"/>
                </a:lnTo>
                <a:lnTo>
                  <a:pt x="931101" y="584199"/>
                </a:lnTo>
                <a:lnTo>
                  <a:pt x="892556" y="609599"/>
                </a:lnTo>
                <a:lnTo>
                  <a:pt x="855337" y="634999"/>
                </a:lnTo>
                <a:lnTo>
                  <a:pt x="819513" y="660399"/>
                </a:lnTo>
                <a:lnTo>
                  <a:pt x="785156" y="685799"/>
                </a:lnTo>
                <a:lnTo>
                  <a:pt x="752337" y="711199"/>
                </a:lnTo>
                <a:lnTo>
                  <a:pt x="721124" y="749299"/>
                </a:lnTo>
                <a:lnTo>
                  <a:pt x="691589" y="774699"/>
                </a:lnTo>
                <a:lnTo>
                  <a:pt x="663802" y="812799"/>
                </a:lnTo>
                <a:lnTo>
                  <a:pt x="637834" y="850899"/>
                </a:lnTo>
                <a:lnTo>
                  <a:pt x="613755" y="888999"/>
                </a:lnTo>
                <a:lnTo>
                  <a:pt x="591635" y="927099"/>
                </a:lnTo>
                <a:lnTo>
                  <a:pt x="571544" y="965199"/>
                </a:lnTo>
                <a:lnTo>
                  <a:pt x="553554" y="1003299"/>
                </a:lnTo>
                <a:lnTo>
                  <a:pt x="537734" y="1041399"/>
                </a:lnTo>
                <a:lnTo>
                  <a:pt x="524154" y="1092199"/>
                </a:lnTo>
                <a:lnTo>
                  <a:pt x="512886" y="1130299"/>
                </a:lnTo>
                <a:lnTo>
                  <a:pt x="503999" y="1181099"/>
                </a:lnTo>
                <a:lnTo>
                  <a:pt x="497564" y="1231899"/>
                </a:lnTo>
                <a:lnTo>
                  <a:pt x="493652" y="1269999"/>
                </a:lnTo>
                <a:lnTo>
                  <a:pt x="492332" y="1320799"/>
                </a:lnTo>
                <a:lnTo>
                  <a:pt x="493652" y="1371599"/>
                </a:lnTo>
                <a:lnTo>
                  <a:pt x="497564" y="1409699"/>
                </a:lnTo>
                <a:lnTo>
                  <a:pt x="503999" y="1460499"/>
                </a:lnTo>
                <a:lnTo>
                  <a:pt x="512886" y="1498599"/>
                </a:lnTo>
                <a:lnTo>
                  <a:pt x="524154" y="1549399"/>
                </a:lnTo>
                <a:lnTo>
                  <a:pt x="537734" y="1587499"/>
                </a:lnTo>
                <a:lnTo>
                  <a:pt x="553554" y="1638299"/>
                </a:lnTo>
                <a:lnTo>
                  <a:pt x="571544" y="1676399"/>
                </a:lnTo>
                <a:lnTo>
                  <a:pt x="591635" y="1714499"/>
                </a:lnTo>
                <a:lnTo>
                  <a:pt x="613755" y="1752599"/>
                </a:lnTo>
                <a:lnTo>
                  <a:pt x="637834" y="1790699"/>
                </a:lnTo>
                <a:lnTo>
                  <a:pt x="663802" y="1828799"/>
                </a:lnTo>
                <a:lnTo>
                  <a:pt x="691589" y="1866899"/>
                </a:lnTo>
                <a:lnTo>
                  <a:pt x="721124" y="1892299"/>
                </a:lnTo>
                <a:lnTo>
                  <a:pt x="752337" y="1930399"/>
                </a:lnTo>
                <a:lnTo>
                  <a:pt x="785156" y="1955799"/>
                </a:lnTo>
                <a:lnTo>
                  <a:pt x="819513" y="1981199"/>
                </a:lnTo>
                <a:lnTo>
                  <a:pt x="855337" y="2006599"/>
                </a:lnTo>
                <a:lnTo>
                  <a:pt x="892556" y="2031999"/>
                </a:lnTo>
                <a:lnTo>
                  <a:pt x="931101" y="2057399"/>
                </a:lnTo>
                <a:lnTo>
                  <a:pt x="970902" y="2070099"/>
                </a:lnTo>
                <a:lnTo>
                  <a:pt x="1011888" y="2095499"/>
                </a:lnTo>
                <a:lnTo>
                  <a:pt x="1097133" y="2120899"/>
                </a:lnTo>
                <a:lnTo>
                  <a:pt x="1186274" y="2146299"/>
                </a:lnTo>
                <a:lnTo>
                  <a:pt x="1278747" y="2146299"/>
                </a:lnTo>
                <a:lnTo>
                  <a:pt x="1326058" y="2158999"/>
                </a:lnTo>
                <a:lnTo>
                  <a:pt x="1547343" y="2158999"/>
                </a:lnTo>
                <a:lnTo>
                  <a:pt x="1547343" y="2260599"/>
                </a:lnTo>
                <a:lnTo>
                  <a:pt x="701946" y="2260599"/>
                </a:lnTo>
                <a:lnTo>
                  <a:pt x="544859" y="2412999"/>
                </a:lnTo>
                <a:close/>
              </a:path>
              <a:path w="2647950" h="2641600">
                <a:moveTo>
                  <a:pt x="1918092" y="838199"/>
                </a:moveTo>
                <a:lnTo>
                  <a:pt x="1875953" y="838199"/>
                </a:lnTo>
                <a:lnTo>
                  <a:pt x="1868238" y="825499"/>
                </a:lnTo>
                <a:lnTo>
                  <a:pt x="1860390" y="812799"/>
                </a:lnTo>
                <a:lnTo>
                  <a:pt x="1852411" y="812799"/>
                </a:lnTo>
                <a:lnTo>
                  <a:pt x="1844300" y="800099"/>
                </a:lnTo>
                <a:lnTo>
                  <a:pt x="1830319" y="787399"/>
                </a:lnTo>
                <a:lnTo>
                  <a:pt x="1815981" y="774699"/>
                </a:lnTo>
                <a:lnTo>
                  <a:pt x="1801295" y="761999"/>
                </a:lnTo>
                <a:lnTo>
                  <a:pt x="1786270" y="749299"/>
                </a:lnTo>
                <a:lnTo>
                  <a:pt x="1875143" y="749299"/>
                </a:lnTo>
                <a:lnTo>
                  <a:pt x="1875143" y="380999"/>
                </a:lnTo>
                <a:lnTo>
                  <a:pt x="1878518" y="355599"/>
                </a:lnTo>
                <a:lnTo>
                  <a:pt x="1887723" y="342899"/>
                </a:lnTo>
                <a:lnTo>
                  <a:pt x="1901375" y="342899"/>
                </a:lnTo>
                <a:lnTo>
                  <a:pt x="1918092" y="330199"/>
                </a:lnTo>
                <a:lnTo>
                  <a:pt x="2179417" y="330199"/>
                </a:lnTo>
                <a:lnTo>
                  <a:pt x="2197348" y="304799"/>
                </a:lnTo>
                <a:lnTo>
                  <a:pt x="2223771" y="279399"/>
                </a:lnTo>
                <a:lnTo>
                  <a:pt x="2256828" y="266699"/>
                </a:lnTo>
                <a:lnTo>
                  <a:pt x="2294660" y="253999"/>
                </a:lnTo>
                <a:lnTo>
                  <a:pt x="2342525" y="266699"/>
                </a:lnTo>
                <a:lnTo>
                  <a:pt x="2381610" y="292099"/>
                </a:lnTo>
                <a:lnTo>
                  <a:pt x="2407961" y="330199"/>
                </a:lnTo>
                <a:lnTo>
                  <a:pt x="2417624" y="380999"/>
                </a:lnTo>
                <a:lnTo>
                  <a:pt x="2410376" y="419099"/>
                </a:lnTo>
                <a:lnTo>
                  <a:pt x="1961041" y="419099"/>
                </a:lnTo>
                <a:lnTo>
                  <a:pt x="1961041" y="787399"/>
                </a:lnTo>
                <a:lnTo>
                  <a:pt x="1957666" y="812799"/>
                </a:lnTo>
                <a:lnTo>
                  <a:pt x="1948461" y="825499"/>
                </a:lnTo>
                <a:lnTo>
                  <a:pt x="1934809" y="825499"/>
                </a:lnTo>
                <a:lnTo>
                  <a:pt x="1918092" y="838199"/>
                </a:lnTo>
                <a:close/>
              </a:path>
              <a:path w="2647950" h="2641600">
                <a:moveTo>
                  <a:pt x="2342522" y="495299"/>
                </a:moveTo>
                <a:lnTo>
                  <a:pt x="2256828" y="495299"/>
                </a:lnTo>
                <a:lnTo>
                  <a:pt x="2223771" y="482599"/>
                </a:lnTo>
                <a:lnTo>
                  <a:pt x="2197348" y="457199"/>
                </a:lnTo>
                <a:lnTo>
                  <a:pt x="2179417" y="419099"/>
                </a:lnTo>
                <a:lnTo>
                  <a:pt x="2410376" y="419099"/>
                </a:lnTo>
                <a:lnTo>
                  <a:pt x="2407961" y="431799"/>
                </a:lnTo>
                <a:lnTo>
                  <a:pt x="2381608" y="469899"/>
                </a:lnTo>
                <a:lnTo>
                  <a:pt x="2342522" y="495299"/>
                </a:lnTo>
                <a:close/>
              </a:path>
              <a:path w="2647950" h="2641600">
                <a:moveTo>
                  <a:pt x="1547343" y="520699"/>
                </a:moveTo>
                <a:lnTo>
                  <a:pt x="1383048" y="482599"/>
                </a:lnTo>
                <a:lnTo>
                  <a:pt x="1547343" y="482599"/>
                </a:lnTo>
                <a:lnTo>
                  <a:pt x="1547343" y="520699"/>
                </a:lnTo>
                <a:close/>
              </a:path>
              <a:path w="2647950" h="2641600">
                <a:moveTo>
                  <a:pt x="2152595" y="1155699"/>
                </a:moveTo>
                <a:lnTo>
                  <a:pt x="2039810" y="1155699"/>
                </a:lnTo>
                <a:lnTo>
                  <a:pt x="2034345" y="1130299"/>
                </a:lnTo>
                <a:lnTo>
                  <a:pt x="2028231" y="1104899"/>
                </a:lnTo>
                <a:lnTo>
                  <a:pt x="2021477" y="1092199"/>
                </a:lnTo>
                <a:lnTo>
                  <a:pt x="2014094" y="1066799"/>
                </a:lnTo>
                <a:lnTo>
                  <a:pt x="2109640" y="1066799"/>
                </a:lnTo>
                <a:lnTo>
                  <a:pt x="2109640" y="787399"/>
                </a:lnTo>
                <a:lnTo>
                  <a:pt x="2113016" y="774699"/>
                </a:lnTo>
                <a:lnTo>
                  <a:pt x="2122220" y="761999"/>
                </a:lnTo>
                <a:lnTo>
                  <a:pt x="2135872" y="749299"/>
                </a:lnTo>
                <a:lnTo>
                  <a:pt x="2413914" y="749299"/>
                </a:lnTo>
                <a:lnTo>
                  <a:pt x="2431846" y="723899"/>
                </a:lnTo>
                <a:lnTo>
                  <a:pt x="2458269" y="698499"/>
                </a:lnTo>
                <a:lnTo>
                  <a:pt x="2491326" y="673099"/>
                </a:lnTo>
                <a:lnTo>
                  <a:pt x="2529158" y="673099"/>
                </a:lnTo>
                <a:lnTo>
                  <a:pt x="2577022" y="685799"/>
                </a:lnTo>
                <a:lnTo>
                  <a:pt x="2616107" y="711199"/>
                </a:lnTo>
                <a:lnTo>
                  <a:pt x="2642459" y="749299"/>
                </a:lnTo>
                <a:lnTo>
                  <a:pt x="2647949" y="774699"/>
                </a:lnTo>
                <a:lnTo>
                  <a:pt x="2647949" y="812799"/>
                </a:lnTo>
                <a:lnTo>
                  <a:pt x="2642458" y="838199"/>
                </a:lnTo>
                <a:lnTo>
                  <a:pt x="2195544" y="838199"/>
                </a:lnTo>
                <a:lnTo>
                  <a:pt x="2195544" y="1104899"/>
                </a:lnTo>
                <a:lnTo>
                  <a:pt x="2192169" y="1130299"/>
                </a:lnTo>
                <a:lnTo>
                  <a:pt x="2182964" y="1142999"/>
                </a:lnTo>
                <a:lnTo>
                  <a:pt x="2169312" y="1142999"/>
                </a:lnTo>
                <a:lnTo>
                  <a:pt x="2152595" y="1155699"/>
                </a:lnTo>
                <a:close/>
              </a:path>
              <a:path w="2647950" h="2641600">
                <a:moveTo>
                  <a:pt x="1283109" y="927099"/>
                </a:moveTo>
                <a:lnTo>
                  <a:pt x="1091088" y="927099"/>
                </a:lnTo>
                <a:lnTo>
                  <a:pt x="1106860" y="888999"/>
                </a:lnTo>
                <a:lnTo>
                  <a:pt x="1126547" y="850899"/>
                </a:lnTo>
                <a:lnTo>
                  <a:pt x="1150132" y="800099"/>
                </a:lnTo>
                <a:lnTo>
                  <a:pt x="1177597" y="761999"/>
                </a:lnTo>
                <a:lnTo>
                  <a:pt x="1208926" y="723899"/>
                </a:lnTo>
                <a:lnTo>
                  <a:pt x="1244102" y="698499"/>
                </a:lnTo>
                <a:lnTo>
                  <a:pt x="1283109" y="685799"/>
                </a:lnTo>
                <a:lnTo>
                  <a:pt x="1283109" y="927099"/>
                </a:lnTo>
                <a:close/>
              </a:path>
              <a:path w="2647950" h="2641600">
                <a:moveTo>
                  <a:pt x="1561039" y="927099"/>
                </a:moveTo>
                <a:lnTo>
                  <a:pt x="1369007" y="927099"/>
                </a:lnTo>
                <a:lnTo>
                  <a:pt x="1369007" y="685799"/>
                </a:lnTo>
                <a:lnTo>
                  <a:pt x="1408014" y="698499"/>
                </a:lnTo>
                <a:lnTo>
                  <a:pt x="1443191" y="723899"/>
                </a:lnTo>
                <a:lnTo>
                  <a:pt x="1474522" y="761999"/>
                </a:lnTo>
                <a:lnTo>
                  <a:pt x="1501988" y="800099"/>
                </a:lnTo>
                <a:lnTo>
                  <a:pt x="1525575" y="850899"/>
                </a:lnTo>
                <a:lnTo>
                  <a:pt x="1545264" y="888999"/>
                </a:lnTo>
                <a:lnTo>
                  <a:pt x="1561039" y="927099"/>
                </a:lnTo>
                <a:close/>
              </a:path>
              <a:path w="2647950" h="2641600">
                <a:moveTo>
                  <a:pt x="1000862" y="927099"/>
                </a:moveTo>
                <a:lnTo>
                  <a:pt x="808208" y="927099"/>
                </a:lnTo>
                <a:lnTo>
                  <a:pt x="838401" y="888999"/>
                </a:lnTo>
                <a:lnTo>
                  <a:pt x="871154" y="863599"/>
                </a:lnTo>
                <a:lnTo>
                  <a:pt x="906304" y="825499"/>
                </a:lnTo>
                <a:lnTo>
                  <a:pt x="943691" y="800099"/>
                </a:lnTo>
                <a:lnTo>
                  <a:pt x="983152" y="774699"/>
                </a:lnTo>
                <a:lnTo>
                  <a:pt x="1024525" y="749299"/>
                </a:lnTo>
                <a:lnTo>
                  <a:pt x="1067650" y="723899"/>
                </a:lnTo>
                <a:lnTo>
                  <a:pt x="1112364" y="711199"/>
                </a:lnTo>
                <a:lnTo>
                  <a:pt x="1083645" y="749299"/>
                </a:lnTo>
                <a:lnTo>
                  <a:pt x="1058345" y="787399"/>
                </a:lnTo>
                <a:lnTo>
                  <a:pt x="1036254" y="838199"/>
                </a:lnTo>
                <a:lnTo>
                  <a:pt x="1017163" y="888999"/>
                </a:lnTo>
                <a:lnTo>
                  <a:pt x="1000862" y="927099"/>
                </a:lnTo>
                <a:close/>
              </a:path>
              <a:path w="2647950" h="2641600">
                <a:moveTo>
                  <a:pt x="1843924" y="927099"/>
                </a:moveTo>
                <a:lnTo>
                  <a:pt x="1651259" y="927099"/>
                </a:lnTo>
                <a:lnTo>
                  <a:pt x="1634958" y="888999"/>
                </a:lnTo>
                <a:lnTo>
                  <a:pt x="1615867" y="838199"/>
                </a:lnTo>
                <a:lnTo>
                  <a:pt x="1593777" y="787399"/>
                </a:lnTo>
                <a:lnTo>
                  <a:pt x="1568476" y="749299"/>
                </a:lnTo>
                <a:lnTo>
                  <a:pt x="1539757" y="711199"/>
                </a:lnTo>
                <a:lnTo>
                  <a:pt x="1584472" y="723899"/>
                </a:lnTo>
                <a:lnTo>
                  <a:pt x="1627598" y="749299"/>
                </a:lnTo>
                <a:lnTo>
                  <a:pt x="1668973" y="774699"/>
                </a:lnTo>
                <a:lnTo>
                  <a:pt x="1708436" y="800099"/>
                </a:lnTo>
                <a:lnTo>
                  <a:pt x="1745824" y="825499"/>
                </a:lnTo>
                <a:lnTo>
                  <a:pt x="1780976" y="863599"/>
                </a:lnTo>
                <a:lnTo>
                  <a:pt x="1813730" y="888999"/>
                </a:lnTo>
                <a:lnTo>
                  <a:pt x="1843924" y="927099"/>
                </a:lnTo>
                <a:close/>
              </a:path>
              <a:path w="2647950" h="2641600">
                <a:moveTo>
                  <a:pt x="2529158" y="914399"/>
                </a:moveTo>
                <a:lnTo>
                  <a:pt x="2491326" y="914399"/>
                </a:lnTo>
                <a:lnTo>
                  <a:pt x="2458269" y="888999"/>
                </a:lnTo>
                <a:lnTo>
                  <a:pt x="2431846" y="863599"/>
                </a:lnTo>
                <a:lnTo>
                  <a:pt x="2413914" y="838199"/>
                </a:lnTo>
                <a:lnTo>
                  <a:pt x="2642458" y="838199"/>
                </a:lnTo>
                <a:lnTo>
                  <a:pt x="2616105" y="876299"/>
                </a:lnTo>
                <a:lnTo>
                  <a:pt x="2577020" y="901699"/>
                </a:lnTo>
                <a:lnTo>
                  <a:pt x="2529158" y="914399"/>
                </a:lnTo>
                <a:close/>
              </a:path>
              <a:path w="2647950" h="2641600">
                <a:moveTo>
                  <a:pt x="944958" y="1282699"/>
                </a:moveTo>
                <a:lnTo>
                  <a:pt x="680466" y="1282699"/>
                </a:lnTo>
                <a:lnTo>
                  <a:pt x="686457" y="1219199"/>
                </a:lnTo>
                <a:lnTo>
                  <a:pt x="696978" y="1168399"/>
                </a:lnTo>
                <a:lnTo>
                  <a:pt x="711830" y="1117599"/>
                </a:lnTo>
                <a:lnTo>
                  <a:pt x="730816" y="1066799"/>
                </a:lnTo>
                <a:lnTo>
                  <a:pt x="753738" y="1015999"/>
                </a:lnTo>
                <a:lnTo>
                  <a:pt x="977407" y="1015999"/>
                </a:lnTo>
                <a:lnTo>
                  <a:pt x="967233" y="1066799"/>
                </a:lnTo>
                <a:lnTo>
                  <a:pt x="958824" y="1117599"/>
                </a:lnTo>
                <a:lnTo>
                  <a:pt x="952257" y="1168399"/>
                </a:lnTo>
                <a:lnTo>
                  <a:pt x="947609" y="1219199"/>
                </a:lnTo>
                <a:lnTo>
                  <a:pt x="944958" y="1282699"/>
                </a:lnTo>
                <a:close/>
              </a:path>
              <a:path w="2647950" h="2641600">
                <a:moveTo>
                  <a:pt x="1283109" y="1282699"/>
                </a:moveTo>
                <a:lnTo>
                  <a:pt x="1030884" y="1282699"/>
                </a:lnTo>
                <a:lnTo>
                  <a:pt x="1033705" y="1219199"/>
                </a:lnTo>
                <a:lnTo>
                  <a:pt x="1038662" y="1168399"/>
                </a:lnTo>
                <a:lnTo>
                  <a:pt x="1045665" y="1117599"/>
                </a:lnTo>
                <a:lnTo>
                  <a:pt x="1054621" y="1066799"/>
                </a:lnTo>
                <a:lnTo>
                  <a:pt x="1065442" y="1015999"/>
                </a:lnTo>
                <a:lnTo>
                  <a:pt x="1283109" y="1015999"/>
                </a:lnTo>
                <a:lnTo>
                  <a:pt x="1283109" y="1282699"/>
                </a:lnTo>
                <a:close/>
              </a:path>
              <a:path w="2647950" h="2641600">
                <a:moveTo>
                  <a:pt x="1621243" y="1282699"/>
                </a:moveTo>
                <a:lnTo>
                  <a:pt x="1369007" y="1282699"/>
                </a:lnTo>
                <a:lnTo>
                  <a:pt x="1369007" y="1015999"/>
                </a:lnTo>
                <a:lnTo>
                  <a:pt x="1586679" y="1015999"/>
                </a:lnTo>
                <a:lnTo>
                  <a:pt x="1597502" y="1066799"/>
                </a:lnTo>
                <a:lnTo>
                  <a:pt x="1606461" y="1117599"/>
                </a:lnTo>
                <a:lnTo>
                  <a:pt x="1613464" y="1168399"/>
                </a:lnTo>
                <a:lnTo>
                  <a:pt x="1618421" y="1219199"/>
                </a:lnTo>
                <a:lnTo>
                  <a:pt x="1621243" y="1282699"/>
                </a:lnTo>
                <a:close/>
              </a:path>
              <a:path w="2647950" h="2641600">
                <a:moveTo>
                  <a:pt x="1971661" y="1282699"/>
                </a:moveTo>
                <a:lnTo>
                  <a:pt x="1707157" y="1282699"/>
                </a:lnTo>
                <a:lnTo>
                  <a:pt x="1704509" y="1219199"/>
                </a:lnTo>
                <a:lnTo>
                  <a:pt x="1699863" y="1168399"/>
                </a:lnTo>
                <a:lnTo>
                  <a:pt x="1693296" y="1117599"/>
                </a:lnTo>
                <a:lnTo>
                  <a:pt x="1684888" y="1066799"/>
                </a:lnTo>
                <a:lnTo>
                  <a:pt x="1674715" y="1015999"/>
                </a:lnTo>
                <a:lnTo>
                  <a:pt x="1898389" y="1015999"/>
                </a:lnTo>
                <a:lnTo>
                  <a:pt x="1921310" y="1066799"/>
                </a:lnTo>
                <a:lnTo>
                  <a:pt x="1940296" y="1117599"/>
                </a:lnTo>
                <a:lnTo>
                  <a:pt x="1955149" y="1168399"/>
                </a:lnTo>
                <a:lnTo>
                  <a:pt x="1965670" y="1219199"/>
                </a:lnTo>
                <a:lnTo>
                  <a:pt x="1971661" y="1282699"/>
                </a:lnTo>
                <a:close/>
              </a:path>
              <a:path w="2647950" h="2641600">
                <a:moveTo>
                  <a:pt x="2489935" y="1447799"/>
                </a:moveTo>
                <a:lnTo>
                  <a:pt x="2452103" y="1435099"/>
                </a:lnTo>
                <a:lnTo>
                  <a:pt x="2419048" y="1422399"/>
                </a:lnTo>
                <a:lnTo>
                  <a:pt x="2392625" y="1396999"/>
                </a:lnTo>
                <a:lnTo>
                  <a:pt x="2374691" y="1358899"/>
                </a:lnTo>
                <a:lnTo>
                  <a:pt x="2057715" y="1358899"/>
                </a:lnTo>
                <a:lnTo>
                  <a:pt x="2058257" y="1346199"/>
                </a:lnTo>
                <a:lnTo>
                  <a:pt x="2058648" y="1346199"/>
                </a:lnTo>
                <a:lnTo>
                  <a:pt x="2058886" y="1333499"/>
                </a:lnTo>
                <a:lnTo>
                  <a:pt x="2058886" y="1308099"/>
                </a:lnTo>
                <a:lnTo>
                  <a:pt x="2058648" y="1295399"/>
                </a:lnTo>
                <a:lnTo>
                  <a:pt x="2058257" y="1282699"/>
                </a:lnTo>
                <a:lnTo>
                  <a:pt x="2374686" y="1282699"/>
                </a:lnTo>
                <a:lnTo>
                  <a:pt x="2392618" y="1244599"/>
                </a:lnTo>
                <a:lnTo>
                  <a:pt x="2419043" y="1219199"/>
                </a:lnTo>
                <a:lnTo>
                  <a:pt x="2452102" y="1206499"/>
                </a:lnTo>
                <a:lnTo>
                  <a:pt x="2489935" y="1193799"/>
                </a:lnTo>
                <a:lnTo>
                  <a:pt x="2537796" y="1206499"/>
                </a:lnTo>
                <a:lnTo>
                  <a:pt x="2576880" y="1231899"/>
                </a:lnTo>
                <a:lnTo>
                  <a:pt x="2603230" y="1269999"/>
                </a:lnTo>
                <a:lnTo>
                  <a:pt x="2612893" y="1320799"/>
                </a:lnTo>
                <a:lnTo>
                  <a:pt x="2603230" y="1371599"/>
                </a:lnTo>
                <a:lnTo>
                  <a:pt x="2576879" y="1409699"/>
                </a:lnTo>
                <a:lnTo>
                  <a:pt x="2537796" y="1435099"/>
                </a:lnTo>
                <a:lnTo>
                  <a:pt x="2489935" y="1447799"/>
                </a:lnTo>
                <a:close/>
              </a:path>
              <a:path w="2647950" h="2641600">
                <a:moveTo>
                  <a:pt x="977407" y="1625599"/>
                </a:moveTo>
                <a:lnTo>
                  <a:pt x="753743" y="1625599"/>
                </a:lnTo>
                <a:lnTo>
                  <a:pt x="730822" y="1574799"/>
                </a:lnTo>
                <a:lnTo>
                  <a:pt x="711835" y="1523999"/>
                </a:lnTo>
                <a:lnTo>
                  <a:pt x="696982" y="1473199"/>
                </a:lnTo>
                <a:lnTo>
                  <a:pt x="686459" y="1422399"/>
                </a:lnTo>
                <a:lnTo>
                  <a:pt x="680466" y="1358899"/>
                </a:lnTo>
                <a:lnTo>
                  <a:pt x="944958" y="1358899"/>
                </a:lnTo>
                <a:lnTo>
                  <a:pt x="947609" y="1422399"/>
                </a:lnTo>
                <a:lnTo>
                  <a:pt x="952257" y="1473199"/>
                </a:lnTo>
                <a:lnTo>
                  <a:pt x="958824" y="1523999"/>
                </a:lnTo>
                <a:lnTo>
                  <a:pt x="967233" y="1574799"/>
                </a:lnTo>
                <a:lnTo>
                  <a:pt x="977407" y="1625599"/>
                </a:lnTo>
                <a:close/>
              </a:path>
              <a:path w="2647950" h="2641600">
                <a:moveTo>
                  <a:pt x="1283109" y="1625599"/>
                </a:moveTo>
                <a:lnTo>
                  <a:pt x="1065447" y="1625599"/>
                </a:lnTo>
                <a:lnTo>
                  <a:pt x="1054624" y="1574799"/>
                </a:lnTo>
                <a:lnTo>
                  <a:pt x="1045666" y="1523999"/>
                </a:lnTo>
                <a:lnTo>
                  <a:pt x="1038663" y="1473199"/>
                </a:lnTo>
                <a:lnTo>
                  <a:pt x="1033705" y="1422399"/>
                </a:lnTo>
                <a:lnTo>
                  <a:pt x="1030884" y="1358899"/>
                </a:lnTo>
                <a:lnTo>
                  <a:pt x="1283109" y="1358899"/>
                </a:lnTo>
                <a:lnTo>
                  <a:pt x="1283109" y="1625599"/>
                </a:lnTo>
                <a:close/>
              </a:path>
              <a:path w="2647950" h="2641600">
                <a:moveTo>
                  <a:pt x="1586679" y="1625599"/>
                </a:moveTo>
                <a:lnTo>
                  <a:pt x="1369007" y="1625599"/>
                </a:lnTo>
                <a:lnTo>
                  <a:pt x="1369007" y="1358899"/>
                </a:lnTo>
                <a:lnTo>
                  <a:pt x="1621237" y="1358899"/>
                </a:lnTo>
                <a:lnTo>
                  <a:pt x="1618416" y="1422399"/>
                </a:lnTo>
                <a:lnTo>
                  <a:pt x="1613459" y="1473199"/>
                </a:lnTo>
                <a:lnTo>
                  <a:pt x="1606456" y="1523999"/>
                </a:lnTo>
                <a:lnTo>
                  <a:pt x="1597500" y="1574799"/>
                </a:lnTo>
                <a:lnTo>
                  <a:pt x="1586679" y="1625599"/>
                </a:lnTo>
                <a:close/>
              </a:path>
              <a:path w="2647950" h="2641600">
                <a:moveTo>
                  <a:pt x="1898378" y="1625599"/>
                </a:moveTo>
                <a:lnTo>
                  <a:pt x="1674709" y="1625599"/>
                </a:lnTo>
                <a:lnTo>
                  <a:pt x="1684882" y="1574799"/>
                </a:lnTo>
                <a:lnTo>
                  <a:pt x="1693291" y="1523999"/>
                </a:lnTo>
                <a:lnTo>
                  <a:pt x="1699859" y="1473199"/>
                </a:lnTo>
                <a:lnTo>
                  <a:pt x="1704506" y="1422399"/>
                </a:lnTo>
                <a:lnTo>
                  <a:pt x="1707157" y="1358899"/>
                </a:lnTo>
                <a:lnTo>
                  <a:pt x="1971660" y="1358899"/>
                </a:lnTo>
                <a:lnTo>
                  <a:pt x="1965667" y="1422399"/>
                </a:lnTo>
                <a:lnTo>
                  <a:pt x="1955143" y="1473199"/>
                </a:lnTo>
                <a:lnTo>
                  <a:pt x="1940288" y="1523999"/>
                </a:lnTo>
                <a:lnTo>
                  <a:pt x="1921300" y="1574799"/>
                </a:lnTo>
                <a:lnTo>
                  <a:pt x="1898378" y="1625599"/>
                </a:lnTo>
                <a:close/>
              </a:path>
              <a:path w="2647950" h="2641600">
                <a:moveTo>
                  <a:pt x="2529163" y="1968499"/>
                </a:moveTo>
                <a:lnTo>
                  <a:pt x="2491331" y="1968499"/>
                </a:lnTo>
                <a:lnTo>
                  <a:pt x="2458274" y="1943099"/>
                </a:lnTo>
                <a:lnTo>
                  <a:pt x="2431851" y="1917699"/>
                </a:lnTo>
                <a:lnTo>
                  <a:pt x="2413920" y="1892299"/>
                </a:lnTo>
                <a:lnTo>
                  <a:pt x="2135878" y="1892299"/>
                </a:lnTo>
                <a:lnTo>
                  <a:pt x="2122226" y="1879599"/>
                </a:lnTo>
                <a:lnTo>
                  <a:pt x="2113021" y="1866899"/>
                </a:lnTo>
                <a:lnTo>
                  <a:pt x="2109646" y="1841499"/>
                </a:lnTo>
                <a:lnTo>
                  <a:pt x="2109646" y="1574799"/>
                </a:lnTo>
                <a:lnTo>
                  <a:pt x="2014089" y="1574799"/>
                </a:lnTo>
                <a:lnTo>
                  <a:pt x="2021472" y="1549399"/>
                </a:lnTo>
                <a:lnTo>
                  <a:pt x="2028225" y="1536699"/>
                </a:lnTo>
                <a:lnTo>
                  <a:pt x="2034339" y="1511299"/>
                </a:lnTo>
                <a:lnTo>
                  <a:pt x="2039805" y="1485899"/>
                </a:lnTo>
                <a:lnTo>
                  <a:pt x="2169312" y="1485899"/>
                </a:lnTo>
                <a:lnTo>
                  <a:pt x="2182964" y="1498599"/>
                </a:lnTo>
                <a:lnTo>
                  <a:pt x="2192169" y="1511299"/>
                </a:lnTo>
                <a:lnTo>
                  <a:pt x="2195544" y="1523999"/>
                </a:lnTo>
                <a:lnTo>
                  <a:pt x="2195544" y="1803399"/>
                </a:lnTo>
                <a:lnTo>
                  <a:pt x="2642463" y="1803399"/>
                </a:lnTo>
                <a:lnTo>
                  <a:pt x="2647949" y="1828799"/>
                </a:lnTo>
                <a:lnTo>
                  <a:pt x="2647949" y="1866899"/>
                </a:lnTo>
                <a:lnTo>
                  <a:pt x="2642464" y="1892299"/>
                </a:lnTo>
                <a:lnTo>
                  <a:pt x="2616111" y="1930399"/>
                </a:lnTo>
                <a:lnTo>
                  <a:pt x="2577025" y="1955799"/>
                </a:lnTo>
                <a:lnTo>
                  <a:pt x="2529163" y="1968499"/>
                </a:lnTo>
                <a:close/>
              </a:path>
              <a:path w="2647950" h="2641600">
                <a:moveTo>
                  <a:pt x="1112359" y="1930399"/>
                </a:moveTo>
                <a:lnTo>
                  <a:pt x="1067649" y="1917699"/>
                </a:lnTo>
                <a:lnTo>
                  <a:pt x="1024528" y="1892299"/>
                </a:lnTo>
                <a:lnTo>
                  <a:pt x="983157" y="1866899"/>
                </a:lnTo>
                <a:lnTo>
                  <a:pt x="943697" y="1841499"/>
                </a:lnTo>
                <a:lnTo>
                  <a:pt x="906311" y="1816099"/>
                </a:lnTo>
                <a:lnTo>
                  <a:pt x="871160" y="1777999"/>
                </a:lnTo>
                <a:lnTo>
                  <a:pt x="838407" y="1739899"/>
                </a:lnTo>
                <a:lnTo>
                  <a:pt x="808213" y="1701799"/>
                </a:lnTo>
                <a:lnTo>
                  <a:pt x="1000862" y="1701799"/>
                </a:lnTo>
                <a:lnTo>
                  <a:pt x="1017161" y="1752599"/>
                </a:lnTo>
                <a:lnTo>
                  <a:pt x="1036253" y="1803399"/>
                </a:lnTo>
                <a:lnTo>
                  <a:pt x="1058344" y="1841499"/>
                </a:lnTo>
                <a:lnTo>
                  <a:pt x="1083644" y="1892299"/>
                </a:lnTo>
                <a:lnTo>
                  <a:pt x="1112359" y="1930399"/>
                </a:lnTo>
                <a:close/>
              </a:path>
              <a:path w="2647950" h="2641600">
                <a:moveTo>
                  <a:pt x="1283109" y="1955799"/>
                </a:moveTo>
                <a:lnTo>
                  <a:pt x="1244104" y="1943099"/>
                </a:lnTo>
                <a:lnTo>
                  <a:pt x="1208928" y="1904999"/>
                </a:lnTo>
                <a:lnTo>
                  <a:pt x="1177599" y="1879599"/>
                </a:lnTo>
                <a:lnTo>
                  <a:pt x="1150133" y="1828799"/>
                </a:lnTo>
                <a:lnTo>
                  <a:pt x="1126548" y="1790699"/>
                </a:lnTo>
                <a:lnTo>
                  <a:pt x="1106861" y="1752599"/>
                </a:lnTo>
                <a:lnTo>
                  <a:pt x="1091088" y="1701799"/>
                </a:lnTo>
                <a:lnTo>
                  <a:pt x="1283109" y="1701799"/>
                </a:lnTo>
                <a:lnTo>
                  <a:pt x="1283109" y="1955799"/>
                </a:lnTo>
                <a:close/>
              </a:path>
              <a:path w="2647950" h="2641600">
                <a:moveTo>
                  <a:pt x="1369007" y="1955799"/>
                </a:moveTo>
                <a:lnTo>
                  <a:pt x="1369007" y="1701799"/>
                </a:lnTo>
                <a:lnTo>
                  <a:pt x="1561033" y="1701799"/>
                </a:lnTo>
                <a:lnTo>
                  <a:pt x="1545261" y="1752599"/>
                </a:lnTo>
                <a:lnTo>
                  <a:pt x="1525573" y="1790699"/>
                </a:lnTo>
                <a:lnTo>
                  <a:pt x="1501987" y="1828799"/>
                </a:lnTo>
                <a:lnTo>
                  <a:pt x="1474521" y="1879599"/>
                </a:lnTo>
                <a:lnTo>
                  <a:pt x="1443191" y="1904999"/>
                </a:lnTo>
                <a:lnTo>
                  <a:pt x="1408014" y="1943099"/>
                </a:lnTo>
                <a:lnTo>
                  <a:pt x="1369007" y="1955799"/>
                </a:lnTo>
                <a:close/>
              </a:path>
              <a:path w="2647950" h="2641600">
                <a:moveTo>
                  <a:pt x="1539752" y="1930399"/>
                </a:moveTo>
                <a:lnTo>
                  <a:pt x="1568469" y="1892299"/>
                </a:lnTo>
                <a:lnTo>
                  <a:pt x="1593770" y="1841499"/>
                </a:lnTo>
                <a:lnTo>
                  <a:pt x="1615863" y="1803399"/>
                </a:lnTo>
                <a:lnTo>
                  <a:pt x="1634954" y="1752599"/>
                </a:lnTo>
                <a:lnTo>
                  <a:pt x="1651254" y="1701799"/>
                </a:lnTo>
                <a:lnTo>
                  <a:pt x="1843908" y="1701799"/>
                </a:lnTo>
                <a:lnTo>
                  <a:pt x="1813717" y="1739899"/>
                </a:lnTo>
                <a:lnTo>
                  <a:pt x="1780963" y="1777999"/>
                </a:lnTo>
                <a:lnTo>
                  <a:pt x="1745811" y="1816099"/>
                </a:lnTo>
                <a:lnTo>
                  <a:pt x="1708421" y="1841499"/>
                </a:lnTo>
                <a:lnTo>
                  <a:pt x="1668958" y="1866899"/>
                </a:lnTo>
                <a:lnTo>
                  <a:pt x="1627583" y="1892299"/>
                </a:lnTo>
                <a:lnTo>
                  <a:pt x="1584460" y="1917699"/>
                </a:lnTo>
                <a:lnTo>
                  <a:pt x="1539752" y="1930399"/>
                </a:lnTo>
                <a:close/>
              </a:path>
              <a:path w="2647950" h="2641600">
                <a:moveTo>
                  <a:pt x="2642463" y="1803399"/>
                </a:moveTo>
                <a:lnTo>
                  <a:pt x="2413914" y="1803399"/>
                </a:lnTo>
                <a:lnTo>
                  <a:pt x="2431846" y="1765299"/>
                </a:lnTo>
                <a:lnTo>
                  <a:pt x="2458269" y="1739899"/>
                </a:lnTo>
                <a:lnTo>
                  <a:pt x="2491326" y="1727199"/>
                </a:lnTo>
                <a:lnTo>
                  <a:pt x="2577021" y="1727199"/>
                </a:lnTo>
                <a:lnTo>
                  <a:pt x="2616108" y="1765299"/>
                </a:lnTo>
                <a:lnTo>
                  <a:pt x="2642463" y="1803399"/>
                </a:lnTo>
                <a:close/>
              </a:path>
              <a:path w="2647950" h="2641600">
                <a:moveTo>
                  <a:pt x="2294660" y="2387599"/>
                </a:moveTo>
                <a:lnTo>
                  <a:pt x="2256828" y="2374899"/>
                </a:lnTo>
                <a:lnTo>
                  <a:pt x="2223771" y="2362199"/>
                </a:lnTo>
                <a:lnTo>
                  <a:pt x="2197348" y="2336799"/>
                </a:lnTo>
                <a:lnTo>
                  <a:pt x="2179417" y="2298699"/>
                </a:lnTo>
                <a:lnTo>
                  <a:pt x="1901375" y="2298699"/>
                </a:lnTo>
                <a:lnTo>
                  <a:pt x="1887723" y="2285999"/>
                </a:lnTo>
                <a:lnTo>
                  <a:pt x="1878518" y="2273299"/>
                </a:lnTo>
                <a:lnTo>
                  <a:pt x="1875143" y="2260599"/>
                </a:lnTo>
                <a:lnTo>
                  <a:pt x="1875143" y="1892299"/>
                </a:lnTo>
                <a:lnTo>
                  <a:pt x="1786232" y="1892299"/>
                </a:lnTo>
                <a:lnTo>
                  <a:pt x="1815965" y="1866899"/>
                </a:lnTo>
                <a:lnTo>
                  <a:pt x="1852404" y="1828799"/>
                </a:lnTo>
                <a:lnTo>
                  <a:pt x="1860377" y="1816099"/>
                </a:lnTo>
                <a:lnTo>
                  <a:pt x="1868218" y="1816099"/>
                </a:lnTo>
                <a:lnTo>
                  <a:pt x="1875927" y="1803399"/>
                </a:lnTo>
                <a:lnTo>
                  <a:pt x="1934809" y="1803399"/>
                </a:lnTo>
                <a:lnTo>
                  <a:pt x="1948461" y="1816099"/>
                </a:lnTo>
                <a:lnTo>
                  <a:pt x="1957666" y="1828799"/>
                </a:lnTo>
                <a:lnTo>
                  <a:pt x="1961041" y="1841499"/>
                </a:lnTo>
                <a:lnTo>
                  <a:pt x="1961041" y="2222499"/>
                </a:lnTo>
                <a:lnTo>
                  <a:pt x="2410377" y="2222499"/>
                </a:lnTo>
                <a:lnTo>
                  <a:pt x="2417624" y="2260599"/>
                </a:lnTo>
                <a:lnTo>
                  <a:pt x="2407961" y="2311399"/>
                </a:lnTo>
                <a:lnTo>
                  <a:pt x="2381608" y="2349499"/>
                </a:lnTo>
                <a:lnTo>
                  <a:pt x="2342522" y="2374899"/>
                </a:lnTo>
                <a:lnTo>
                  <a:pt x="2294660" y="2387599"/>
                </a:lnTo>
                <a:close/>
              </a:path>
              <a:path w="2647950" h="2641600">
                <a:moveTo>
                  <a:pt x="1547343" y="2158999"/>
                </a:moveTo>
                <a:lnTo>
                  <a:pt x="1326058" y="2158999"/>
                </a:lnTo>
                <a:lnTo>
                  <a:pt x="1383048" y="2146299"/>
                </a:lnTo>
                <a:lnTo>
                  <a:pt x="1439006" y="2146299"/>
                </a:lnTo>
                <a:lnTo>
                  <a:pt x="1547343" y="2120899"/>
                </a:lnTo>
                <a:lnTo>
                  <a:pt x="1547343" y="2158999"/>
                </a:lnTo>
                <a:close/>
              </a:path>
              <a:path w="2647950" h="2641600">
                <a:moveTo>
                  <a:pt x="2410377" y="2222499"/>
                </a:moveTo>
                <a:lnTo>
                  <a:pt x="2179417" y="2222499"/>
                </a:lnTo>
                <a:lnTo>
                  <a:pt x="2197348" y="2184399"/>
                </a:lnTo>
                <a:lnTo>
                  <a:pt x="2223771" y="2158999"/>
                </a:lnTo>
                <a:lnTo>
                  <a:pt x="2256828" y="2146299"/>
                </a:lnTo>
                <a:lnTo>
                  <a:pt x="2294660" y="2133599"/>
                </a:lnTo>
                <a:lnTo>
                  <a:pt x="2342525" y="2146299"/>
                </a:lnTo>
                <a:lnTo>
                  <a:pt x="2381610" y="2171699"/>
                </a:lnTo>
                <a:lnTo>
                  <a:pt x="2407961" y="2209799"/>
                </a:lnTo>
                <a:lnTo>
                  <a:pt x="2410377" y="2222499"/>
                </a:lnTo>
                <a:close/>
              </a:path>
              <a:path w="2647950" h="2641600">
                <a:moveTo>
                  <a:pt x="1547343" y="2641599"/>
                </a:moveTo>
                <a:lnTo>
                  <a:pt x="1104767" y="2641599"/>
                </a:lnTo>
                <a:lnTo>
                  <a:pt x="1104767" y="2425699"/>
                </a:lnTo>
                <a:lnTo>
                  <a:pt x="961876" y="2387599"/>
                </a:lnTo>
                <a:lnTo>
                  <a:pt x="915997" y="2362199"/>
                </a:lnTo>
                <a:lnTo>
                  <a:pt x="871075" y="2349499"/>
                </a:lnTo>
                <a:lnTo>
                  <a:pt x="827160" y="2324099"/>
                </a:lnTo>
                <a:lnTo>
                  <a:pt x="784301" y="2311399"/>
                </a:lnTo>
                <a:lnTo>
                  <a:pt x="742547" y="2285999"/>
                </a:lnTo>
                <a:lnTo>
                  <a:pt x="701946" y="2260599"/>
                </a:lnTo>
                <a:lnTo>
                  <a:pt x="1547343" y="2260599"/>
                </a:lnTo>
                <a:lnTo>
                  <a:pt x="1547343" y="2641599"/>
                </a:lnTo>
                <a:close/>
              </a:path>
            </a:pathLst>
          </a:custGeom>
          <a:solidFill>
            <a:srgbClr val="42A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1403918" y="1079525"/>
            <a:ext cx="11353165" cy="1931670"/>
          </a:xfrm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30"/>
              </a:spcBef>
              <a:tabLst>
                <a:tab pos="1056640" algn="l"/>
                <a:tab pos="3682365" algn="l"/>
              </a:tabLst>
            </a:pPr>
            <a:r>
              <a:rPr dirty="0" spc="1140"/>
              <a:t>A</a:t>
            </a:r>
            <a:r>
              <a:rPr dirty="0"/>
              <a:t>	</a:t>
            </a:r>
            <a:r>
              <a:rPr dirty="0" spc="459"/>
              <a:t>New,</a:t>
            </a:r>
            <a:r>
              <a:rPr dirty="0"/>
              <a:t>	</a:t>
            </a:r>
            <a:r>
              <a:rPr dirty="0" spc="2445"/>
              <a:t>Intelligent </a:t>
            </a:r>
            <a:r>
              <a:rPr dirty="0" spc="1750"/>
              <a:t>Approach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003834" y="3643576"/>
            <a:ext cx="7544434" cy="2910205"/>
          </a:xfrm>
          <a:prstGeom prst="rect">
            <a:avLst/>
          </a:prstGeom>
        </p:spPr>
        <p:txBody>
          <a:bodyPr wrap="square" lIns="0" tIns="1130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dirty="0" sz="2150" spc="575" b="1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50" spc="3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160" b="1">
                <a:solidFill>
                  <a:srgbClr val="FFFFFF"/>
                </a:solidFill>
                <a:latin typeface="Tahoma"/>
                <a:cs typeface="Tahoma"/>
              </a:rPr>
              <a:t>NEW</a:t>
            </a:r>
            <a:r>
              <a:rPr dirty="0" sz="2150" spc="3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285" b="1">
                <a:solidFill>
                  <a:srgbClr val="FFFFFF"/>
                </a:solidFill>
                <a:latin typeface="Tahoma"/>
                <a:cs typeface="Tahoma"/>
              </a:rPr>
              <a:t>Way</a:t>
            </a:r>
            <a:endParaRPr sz="2150">
              <a:latin typeface="Tahoma"/>
              <a:cs typeface="Tahoma"/>
            </a:endParaRPr>
          </a:p>
          <a:p>
            <a:pPr marL="24130" marR="5080">
              <a:lnSpc>
                <a:spcPts val="3900"/>
              </a:lnSpc>
            </a:pPr>
            <a:r>
              <a:rPr dirty="0" sz="2400" spc="38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65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FFFFFF"/>
                </a:solidFill>
                <a:latin typeface="Arial"/>
                <a:cs typeface="Arial"/>
              </a:rPr>
              <a:t>allows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Arial"/>
                <a:cs typeface="Arial"/>
              </a:rPr>
              <a:t>patients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45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Arial"/>
                <a:cs typeface="Arial"/>
              </a:rPr>
              <a:t>high </a:t>
            </a:r>
            <a:r>
              <a:rPr dirty="0" sz="2400" spc="175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54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r>
              <a:rPr dirty="0" sz="2400" spc="200">
                <a:solidFill>
                  <a:srgbClr val="FFFFFF"/>
                </a:solidFill>
                <a:latin typeface="Arial"/>
                <a:cs typeface="Arial"/>
              </a:rPr>
              <a:t>attendance</a:t>
            </a:r>
            <a:r>
              <a:rPr dirty="0" sz="2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15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2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2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dirty="0" sz="2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Arial"/>
                <a:cs typeface="Arial"/>
              </a:rPr>
              <a:t>support </a:t>
            </a:r>
            <a:r>
              <a:rPr dirty="0" sz="2400" spc="24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65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Arial"/>
                <a:cs typeface="Arial"/>
              </a:rPr>
              <a:t>need</a:t>
            </a:r>
            <a:r>
              <a:rPr dirty="0" sz="2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90">
                <a:solidFill>
                  <a:srgbClr val="FFFFFF"/>
                </a:solidFill>
                <a:latin typeface="Arial"/>
                <a:cs typeface="Arial"/>
              </a:rPr>
              <a:t>most.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Arial"/>
                <a:cs typeface="Arial"/>
              </a:rPr>
              <a:t>Leveraging</a:t>
            </a:r>
            <a:r>
              <a:rPr dirty="0" sz="2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Arial"/>
                <a:cs typeface="Arial"/>
              </a:rPr>
              <a:t>cutting </a:t>
            </a:r>
            <a:r>
              <a:rPr dirty="0" sz="2400" spc="150">
                <a:solidFill>
                  <a:srgbClr val="FFFFFF"/>
                </a:solidFill>
                <a:latin typeface="Arial"/>
                <a:cs typeface="Arial"/>
              </a:rPr>
              <a:t>edge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FFFFFF"/>
                </a:solidFill>
                <a:latin typeface="Arial"/>
                <a:cs typeface="Arial"/>
              </a:rPr>
              <a:t>scale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50">
                <a:solidFill>
                  <a:srgbClr val="FFFFFF"/>
                </a:solidFill>
                <a:latin typeface="Arial"/>
                <a:cs typeface="Arial"/>
              </a:rPr>
              <a:t>Barts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5">
                <a:solidFill>
                  <a:srgbClr val="FFFFFF"/>
                </a:solidFill>
                <a:latin typeface="Arial"/>
                <a:cs typeface="Arial"/>
              </a:rPr>
              <a:t>Health </a:t>
            </a:r>
            <a:r>
              <a:rPr dirty="0" sz="2400" spc="204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03918" y="3120812"/>
            <a:ext cx="7516495" cy="29057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10"/>
              </a:spcBef>
            </a:pPr>
            <a:r>
              <a:rPr dirty="0" sz="2150" spc="575" b="1">
                <a:solidFill>
                  <a:srgbClr val="42AFCF"/>
                </a:solidFill>
                <a:latin typeface="Tahoma"/>
                <a:cs typeface="Tahoma"/>
              </a:rPr>
              <a:t>Moving</a:t>
            </a:r>
            <a:r>
              <a:rPr dirty="0" sz="2150" spc="325" b="1">
                <a:solidFill>
                  <a:srgbClr val="42AFCF"/>
                </a:solidFill>
                <a:latin typeface="Tahoma"/>
                <a:cs typeface="Tahoma"/>
              </a:rPr>
              <a:t> </a:t>
            </a:r>
            <a:r>
              <a:rPr dirty="0" sz="2150" spc="605" b="1">
                <a:solidFill>
                  <a:srgbClr val="42AFCF"/>
                </a:solidFill>
                <a:latin typeface="Tahoma"/>
                <a:cs typeface="Tahoma"/>
              </a:rPr>
              <a:t>from</a:t>
            </a:r>
            <a:r>
              <a:rPr dirty="0" sz="2150" spc="330" b="1">
                <a:solidFill>
                  <a:srgbClr val="42AFCF"/>
                </a:solidFill>
                <a:latin typeface="Tahoma"/>
                <a:cs typeface="Tahoma"/>
              </a:rPr>
              <a:t> </a:t>
            </a:r>
            <a:r>
              <a:rPr dirty="0" sz="2150" spc="725" b="1">
                <a:solidFill>
                  <a:srgbClr val="42AFCF"/>
                </a:solidFill>
                <a:latin typeface="Tahoma"/>
                <a:cs typeface="Tahoma"/>
              </a:rPr>
              <a:t>Reactive</a:t>
            </a:r>
            <a:r>
              <a:rPr dirty="0" sz="2150" spc="325" b="1">
                <a:solidFill>
                  <a:srgbClr val="42AFCF"/>
                </a:solidFill>
                <a:latin typeface="Tahoma"/>
                <a:cs typeface="Tahoma"/>
              </a:rPr>
              <a:t> </a:t>
            </a:r>
            <a:r>
              <a:rPr dirty="0" sz="2150" spc="785" b="1">
                <a:solidFill>
                  <a:srgbClr val="42AFCF"/>
                </a:solidFill>
                <a:latin typeface="Tahoma"/>
                <a:cs typeface="Tahoma"/>
              </a:rPr>
              <a:t>to</a:t>
            </a:r>
            <a:r>
              <a:rPr dirty="0" sz="2150" spc="330" b="1">
                <a:solidFill>
                  <a:srgbClr val="42AFCF"/>
                </a:solidFill>
                <a:latin typeface="Tahoma"/>
                <a:cs typeface="Tahoma"/>
              </a:rPr>
              <a:t> </a:t>
            </a:r>
            <a:r>
              <a:rPr dirty="0" sz="2150" spc="750" b="1">
                <a:solidFill>
                  <a:srgbClr val="42AFCF"/>
                </a:solidFill>
                <a:latin typeface="Tahoma"/>
                <a:cs typeface="Tahoma"/>
              </a:rPr>
              <a:t>Proactive</a:t>
            </a:r>
            <a:endParaRPr sz="2150">
              <a:latin typeface="Tahoma"/>
              <a:cs typeface="Tahoma"/>
            </a:endParaRPr>
          </a:p>
          <a:p>
            <a:pPr algn="just" marL="12700">
              <a:lnSpc>
                <a:spcPct val="100000"/>
              </a:lnSpc>
              <a:spcBef>
                <a:spcPts val="2315"/>
              </a:spcBef>
            </a:pPr>
            <a:r>
              <a:rPr dirty="0" sz="2150" spc="575" b="1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150" spc="3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675" b="1">
                <a:solidFill>
                  <a:srgbClr val="FFFFFF"/>
                </a:solidFill>
                <a:latin typeface="Tahoma"/>
                <a:cs typeface="Tahoma"/>
              </a:rPr>
              <a:t>Old</a:t>
            </a:r>
            <a:r>
              <a:rPr dirty="0" sz="2150" spc="31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150" spc="285" b="1">
                <a:solidFill>
                  <a:srgbClr val="FFFFFF"/>
                </a:solidFill>
                <a:latin typeface="Tahoma"/>
                <a:cs typeface="Tahoma"/>
              </a:rPr>
              <a:t>Way</a:t>
            </a:r>
            <a:endParaRPr sz="2150">
              <a:latin typeface="Tahoma"/>
              <a:cs typeface="Tahoma"/>
            </a:endParaRPr>
          </a:p>
          <a:p>
            <a:pPr algn="just" marL="12700">
              <a:lnSpc>
                <a:spcPct val="100000"/>
              </a:lnSpc>
              <a:spcBef>
                <a:spcPts val="610"/>
              </a:spcBef>
            </a:pPr>
            <a:r>
              <a:rPr dirty="0" sz="2400" spc="17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90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8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endParaRPr sz="2400">
              <a:latin typeface="Arial"/>
              <a:cs typeface="Arial"/>
            </a:endParaRPr>
          </a:p>
          <a:p>
            <a:pPr algn="just" marL="12700" marR="582295">
              <a:lnSpc>
                <a:spcPct val="135400"/>
              </a:lnSpc>
            </a:pPr>
            <a:r>
              <a:rPr dirty="0" sz="2400" spc="175">
                <a:solidFill>
                  <a:srgbClr val="FFFFFF"/>
                </a:solidFill>
                <a:latin typeface="Arial"/>
                <a:cs typeface="Arial"/>
              </a:rPr>
              <a:t>patient.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1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25">
                <a:solidFill>
                  <a:srgbClr val="FFFFFF"/>
                </a:solidFill>
                <a:latin typeface="Arial"/>
                <a:cs typeface="Arial"/>
              </a:rPr>
              <a:t>adjustment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54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FFFFFF"/>
                </a:solidFill>
                <a:latin typeface="Arial"/>
                <a:cs typeface="Arial"/>
              </a:rPr>
              <a:t>age,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language,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Arial"/>
                <a:cs typeface="Arial"/>
              </a:rPr>
              <a:t>or </a:t>
            </a:r>
            <a:r>
              <a:rPr dirty="0" sz="2400" spc="160">
                <a:solidFill>
                  <a:srgbClr val="FFFFFF"/>
                </a:solidFill>
                <a:latin typeface="Arial"/>
                <a:cs typeface="Arial"/>
              </a:rPr>
              <a:t>technical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Arial"/>
                <a:cs typeface="Arial"/>
              </a:rPr>
              <a:t>ability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29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2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95">
                <a:solidFill>
                  <a:srgbClr val="FFFFFF"/>
                </a:solidFill>
                <a:latin typeface="Arial"/>
                <a:cs typeface="Arial"/>
              </a:rPr>
              <a:t>focus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8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04">
                <a:solidFill>
                  <a:srgbClr val="FFFFFF"/>
                </a:solidFill>
                <a:latin typeface="Arial"/>
                <a:cs typeface="Arial"/>
              </a:rPr>
              <a:t>those</a:t>
            </a:r>
            <a:r>
              <a:rPr dirty="0" sz="2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7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FFFFFF"/>
                </a:solidFill>
                <a:latin typeface="Arial"/>
                <a:cs typeface="Arial"/>
              </a:rPr>
              <a:t>need </a:t>
            </a:r>
            <a:r>
              <a:rPr dirty="0" sz="2400" spc="245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23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70">
                <a:solidFill>
                  <a:srgbClr val="FFFFFF"/>
                </a:solidFill>
                <a:latin typeface="Arial"/>
                <a:cs typeface="Arial"/>
              </a:rPr>
              <a:t>most.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70326" y="8202331"/>
            <a:ext cx="261620" cy="208279"/>
          </a:xfrm>
          <a:custGeom>
            <a:avLst/>
            <a:gdLst/>
            <a:ahLst/>
            <a:cxnLst/>
            <a:rect l="l" t="t" r="r" b="b"/>
            <a:pathLst>
              <a:path w="261619" h="208279">
                <a:moveTo>
                  <a:pt x="224167" y="207765"/>
                </a:moveTo>
                <a:lnTo>
                  <a:pt x="207765" y="207765"/>
                </a:lnTo>
                <a:lnTo>
                  <a:pt x="192387" y="205714"/>
                </a:lnTo>
                <a:lnTo>
                  <a:pt x="179060" y="199563"/>
                </a:lnTo>
                <a:lnTo>
                  <a:pt x="167784" y="189312"/>
                </a:lnTo>
                <a:lnTo>
                  <a:pt x="158557" y="174960"/>
                </a:lnTo>
                <a:lnTo>
                  <a:pt x="139250" y="148562"/>
                </a:lnTo>
                <a:lnTo>
                  <a:pt x="114817" y="127802"/>
                </a:lnTo>
                <a:lnTo>
                  <a:pt x="86284" y="114219"/>
                </a:lnTo>
                <a:lnTo>
                  <a:pt x="54675" y="109350"/>
                </a:lnTo>
                <a:lnTo>
                  <a:pt x="32292" y="105420"/>
                </a:lnTo>
                <a:lnTo>
                  <a:pt x="15035" y="94314"/>
                </a:lnTo>
                <a:lnTo>
                  <a:pt x="3929" y="77057"/>
                </a:lnTo>
                <a:lnTo>
                  <a:pt x="0" y="54675"/>
                </a:lnTo>
                <a:lnTo>
                  <a:pt x="3929" y="32292"/>
                </a:lnTo>
                <a:lnTo>
                  <a:pt x="15035" y="15035"/>
                </a:lnTo>
                <a:lnTo>
                  <a:pt x="32292" y="3929"/>
                </a:lnTo>
                <a:lnTo>
                  <a:pt x="54675" y="0"/>
                </a:lnTo>
                <a:lnTo>
                  <a:pt x="105632" y="5773"/>
                </a:lnTo>
                <a:lnTo>
                  <a:pt x="152652" y="22569"/>
                </a:lnTo>
                <a:lnTo>
                  <a:pt x="194424" y="49601"/>
                </a:lnTo>
                <a:lnTo>
                  <a:pt x="229635" y="86080"/>
                </a:lnTo>
                <a:lnTo>
                  <a:pt x="256972" y="131220"/>
                </a:lnTo>
                <a:lnTo>
                  <a:pt x="261158" y="152321"/>
                </a:lnTo>
                <a:lnTo>
                  <a:pt x="257656" y="172909"/>
                </a:lnTo>
                <a:lnTo>
                  <a:pt x="246977" y="190422"/>
                </a:lnTo>
                <a:lnTo>
                  <a:pt x="229635" y="202297"/>
                </a:lnTo>
                <a:lnTo>
                  <a:pt x="224167" y="207765"/>
                </a:lnTo>
                <a:close/>
              </a:path>
            </a:pathLst>
          </a:custGeom>
          <a:solidFill>
            <a:srgbClr val="58B6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948307" y="7983631"/>
            <a:ext cx="2339975" cy="2303780"/>
            <a:chOff x="15948307" y="7983631"/>
            <a:chExt cx="2339975" cy="2303780"/>
          </a:xfrm>
        </p:grpSpPr>
        <p:sp>
          <p:nvSpPr>
            <p:cNvPr id="4" name="object 4"/>
            <p:cNvSpPr/>
            <p:nvPr/>
          </p:nvSpPr>
          <p:spPr>
            <a:xfrm>
              <a:off x="15948304" y="7983638"/>
              <a:ext cx="2339975" cy="2303780"/>
            </a:xfrm>
            <a:custGeom>
              <a:avLst/>
              <a:gdLst/>
              <a:ahLst/>
              <a:cxnLst/>
              <a:rect l="l" t="t" r="r" b="b"/>
              <a:pathLst>
                <a:path w="2339975" h="2303779">
                  <a:moveTo>
                    <a:pt x="648068" y="2109686"/>
                  </a:moveTo>
                  <a:lnTo>
                    <a:pt x="616546" y="2043442"/>
                  </a:lnTo>
                  <a:lnTo>
                    <a:pt x="581342" y="2006968"/>
                  </a:lnTo>
                  <a:lnTo>
                    <a:pt x="539572" y="1979930"/>
                  </a:lnTo>
                  <a:lnTo>
                    <a:pt x="492544" y="1963140"/>
                  </a:lnTo>
                  <a:lnTo>
                    <a:pt x="441591" y="1957362"/>
                  </a:lnTo>
                  <a:lnTo>
                    <a:pt x="419201" y="1961299"/>
                  </a:lnTo>
                  <a:lnTo>
                    <a:pt x="401955" y="1972398"/>
                  </a:lnTo>
                  <a:lnTo>
                    <a:pt x="390842" y="1989658"/>
                  </a:lnTo>
                  <a:lnTo>
                    <a:pt x="386918" y="2012035"/>
                  </a:lnTo>
                  <a:lnTo>
                    <a:pt x="390842" y="2034425"/>
                  </a:lnTo>
                  <a:lnTo>
                    <a:pt x="401955" y="2051685"/>
                  </a:lnTo>
                  <a:lnTo>
                    <a:pt x="419201" y="2062784"/>
                  </a:lnTo>
                  <a:lnTo>
                    <a:pt x="441591" y="2066721"/>
                  </a:lnTo>
                  <a:lnTo>
                    <a:pt x="473202" y="2071585"/>
                  </a:lnTo>
                  <a:lnTo>
                    <a:pt x="501726" y="2085174"/>
                  </a:lnTo>
                  <a:lnTo>
                    <a:pt x="526161" y="2105926"/>
                  </a:lnTo>
                  <a:lnTo>
                    <a:pt x="545465" y="2132330"/>
                  </a:lnTo>
                  <a:lnTo>
                    <a:pt x="554697" y="2146681"/>
                  </a:lnTo>
                  <a:lnTo>
                    <a:pt x="565975" y="2156930"/>
                  </a:lnTo>
                  <a:lnTo>
                    <a:pt x="579297" y="2163076"/>
                  </a:lnTo>
                  <a:lnTo>
                    <a:pt x="594677" y="2165134"/>
                  </a:lnTo>
                  <a:lnTo>
                    <a:pt x="611085" y="2165134"/>
                  </a:lnTo>
                  <a:lnTo>
                    <a:pt x="616546" y="2159660"/>
                  </a:lnTo>
                  <a:lnTo>
                    <a:pt x="633895" y="2147786"/>
                  </a:lnTo>
                  <a:lnTo>
                    <a:pt x="644575" y="2130272"/>
                  </a:lnTo>
                  <a:lnTo>
                    <a:pt x="648068" y="2109686"/>
                  </a:lnTo>
                  <a:close/>
                </a:path>
                <a:path w="2339975" h="2303779">
                  <a:moveTo>
                    <a:pt x="2339683" y="921550"/>
                  </a:moveTo>
                  <a:lnTo>
                    <a:pt x="2327783" y="916597"/>
                  </a:lnTo>
                  <a:lnTo>
                    <a:pt x="2280031" y="902665"/>
                  </a:lnTo>
                  <a:lnTo>
                    <a:pt x="2230704" y="894105"/>
                  </a:lnTo>
                  <a:lnTo>
                    <a:pt x="2180259" y="891197"/>
                  </a:lnTo>
                  <a:lnTo>
                    <a:pt x="2104224" y="899604"/>
                  </a:lnTo>
                  <a:lnTo>
                    <a:pt x="2039467" y="915377"/>
                  </a:lnTo>
                  <a:lnTo>
                    <a:pt x="1984959" y="936663"/>
                  </a:lnTo>
                  <a:lnTo>
                    <a:pt x="1939683" y="961593"/>
                  </a:lnTo>
                  <a:lnTo>
                    <a:pt x="1902612" y="988326"/>
                  </a:lnTo>
                  <a:lnTo>
                    <a:pt x="1872703" y="1014984"/>
                  </a:lnTo>
                  <a:lnTo>
                    <a:pt x="1830336" y="1060691"/>
                  </a:lnTo>
                  <a:lnTo>
                    <a:pt x="1775599" y="1028331"/>
                  </a:lnTo>
                  <a:lnTo>
                    <a:pt x="1775599" y="1164539"/>
                  </a:lnTo>
                  <a:lnTo>
                    <a:pt x="1759280" y="1209230"/>
                  </a:lnTo>
                  <a:lnTo>
                    <a:pt x="1752371" y="1228051"/>
                  </a:lnTo>
                  <a:lnTo>
                    <a:pt x="1741322" y="1290091"/>
                  </a:lnTo>
                  <a:lnTo>
                    <a:pt x="1739366" y="1347927"/>
                  </a:lnTo>
                  <a:lnTo>
                    <a:pt x="1743329" y="1398778"/>
                  </a:lnTo>
                  <a:lnTo>
                    <a:pt x="1750072" y="1439862"/>
                  </a:lnTo>
                  <a:lnTo>
                    <a:pt x="1756435" y="1468424"/>
                  </a:lnTo>
                  <a:lnTo>
                    <a:pt x="1759254" y="1481696"/>
                  </a:lnTo>
                  <a:lnTo>
                    <a:pt x="807910" y="1940966"/>
                  </a:lnTo>
                  <a:lnTo>
                    <a:pt x="807910" y="1935492"/>
                  </a:lnTo>
                  <a:lnTo>
                    <a:pt x="799579" y="1922894"/>
                  </a:lnTo>
                  <a:lnTo>
                    <a:pt x="775919" y="1894789"/>
                  </a:lnTo>
                  <a:lnTo>
                    <a:pt x="738886" y="1857578"/>
                  </a:lnTo>
                  <a:lnTo>
                    <a:pt x="733907" y="1853488"/>
                  </a:lnTo>
                  <a:lnTo>
                    <a:pt x="690460" y="1817636"/>
                  </a:lnTo>
                  <a:lnTo>
                    <a:pt x="632625" y="1781340"/>
                  </a:lnTo>
                  <a:lnTo>
                    <a:pt x="567347" y="1755063"/>
                  </a:lnTo>
                  <a:lnTo>
                    <a:pt x="556399" y="1755063"/>
                  </a:lnTo>
                  <a:lnTo>
                    <a:pt x="671220" y="891197"/>
                  </a:lnTo>
                  <a:lnTo>
                    <a:pt x="676694" y="891197"/>
                  </a:lnTo>
                  <a:lnTo>
                    <a:pt x="754748" y="882510"/>
                  </a:lnTo>
                  <a:lnTo>
                    <a:pt x="821651" y="865403"/>
                  </a:lnTo>
                  <a:lnTo>
                    <a:pt x="877976" y="842403"/>
                  </a:lnTo>
                  <a:lnTo>
                    <a:pt x="924306" y="816025"/>
                  </a:lnTo>
                  <a:lnTo>
                    <a:pt x="961237" y="788784"/>
                  </a:lnTo>
                  <a:lnTo>
                    <a:pt x="1009230" y="741845"/>
                  </a:lnTo>
                  <a:lnTo>
                    <a:pt x="1021448" y="727163"/>
                  </a:lnTo>
                  <a:lnTo>
                    <a:pt x="1026617" y="721715"/>
                  </a:lnTo>
                  <a:lnTo>
                    <a:pt x="1775599" y="1164539"/>
                  </a:lnTo>
                  <a:lnTo>
                    <a:pt x="1775599" y="1028331"/>
                  </a:lnTo>
                  <a:lnTo>
                    <a:pt x="1256995" y="721715"/>
                  </a:lnTo>
                  <a:lnTo>
                    <a:pt x="1081290" y="617829"/>
                  </a:lnTo>
                  <a:lnTo>
                    <a:pt x="1105027" y="550164"/>
                  </a:lnTo>
                  <a:lnTo>
                    <a:pt x="1113409" y="505739"/>
                  </a:lnTo>
                  <a:lnTo>
                    <a:pt x="1117434" y="452094"/>
                  </a:lnTo>
                  <a:lnTo>
                    <a:pt x="1114348" y="390245"/>
                  </a:lnTo>
                  <a:lnTo>
                    <a:pt x="1101394" y="321221"/>
                  </a:lnTo>
                  <a:lnTo>
                    <a:pt x="1075817" y="246037"/>
                  </a:lnTo>
                  <a:lnTo>
                    <a:pt x="1050620" y="203276"/>
                  </a:lnTo>
                  <a:lnTo>
                    <a:pt x="1021181" y="163766"/>
                  </a:lnTo>
                  <a:lnTo>
                    <a:pt x="1005395" y="146723"/>
                  </a:lnTo>
                  <a:lnTo>
                    <a:pt x="1005395" y="447586"/>
                  </a:lnTo>
                  <a:lnTo>
                    <a:pt x="1000810" y="499770"/>
                  </a:lnTo>
                  <a:lnTo>
                    <a:pt x="988339" y="552221"/>
                  </a:lnTo>
                  <a:lnTo>
                    <a:pt x="970318" y="591807"/>
                  </a:lnTo>
                  <a:lnTo>
                    <a:pt x="932091" y="652386"/>
                  </a:lnTo>
                  <a:lnTo>
                    <a:pt x="903592" y="684809"/>
                  </a:lnTo>
                  <a:lnTo>
                    <a:pt x="867879" y="715581"/>
                  </a:lnTo>
                  <a:lnTo>
                    <a:pt x="824230" y="742429"/>
                  </a:lnTo>
                  <a:lnTo>
                    <a:pt x="771918" y="763041"/>
                  </a:lnTo>
                  <a:lnTo>
                    <a:pt x="710222" y="775131"/>
                  </a:lnTo>
                  <a:lnTo>
                    <a:pt x="638416" y="776389"/>
                  </a:lnTo>
                  <a:lnTo>
                    <a:pt x="592035" y="768096"/>
                  </a:lnTo>
                  <a:lnTo>
                    <a:pt x="547179" y="752919"/>
                  </a:lnTo>
                  <a:lnTo>
                    <a:pt x="504710" y="731342"/>
                  </a:lnTo>
                  <a:lnTo>
                    <a:pt x="465493" y="703821"/>
                  </a:lnTo>
                  <a:lnTo>
                    <a:pt x="430403" y="670864"/>
                  </a:lnTo>
                  <a:lnTo>
                    <a:pt x="400265" y="632917"/>
                  </a:lnTo>
                  <a:lnTo>
                    <a:pt x="375983" y="590486"/>
                  </a:lnTo>
                  <a:lnTo>
                    <a:pt x="356946" y="540664"/>
                  </a:lnTo>
                  <a:lnTo>
                    <a:pt x="345795" y="489800"/>
                  </a:lnTo>
                  <a:lnTo>
                    <a:pt x="342519" y="438137"/>
                  </a:lnTo>
                  <a:lnTo>
                    <a:pt x="347103" y="385965"/>
                  </a:lnTo>
                  <a:lnTo>
                    <a:pt x="359575" y="333514"/>
                  </a:lnTo>
                  <a:lnTo>
                    <a:pt x="379831" y="283692"/>
                  </a:lnTo>
                  <a:lnTo>
                    <a:pt x="407428" y="239382"/>
                  </a:lnTo>
                  <a:lnTo>
                    <a:pt x="441845" y="200850"/>
                  </a:lnTo>
                  <a:lnTo>
                    <a:pt x="482574" y="168351"/>
                  </a:lnTo>
                  <a:lnTo>
                    <a:pt x="529069" y="142151"/>
                  </a:lnTo>
                  <a:lnTo>
                    <a:pt x="566432" y="127673"/>
                  </a:lnTo>
                  <a:lnTo>
                    <a:pt x="629310" y="113804"/>
                  </a:lnTo>
                  <a:lnTo>
                    <a:pt x="667753" y="110705"/>
                  </a:lnTo>
                  <a:lnTo>
                    <a:pt x="709498" y="112077"/>
                  </a:lnTo>
                  <a:lnTo>
                    <a:pt x="753516" y="119380"/>
                  </a:lnTo>
                  <a:lnTo>
                    <a:pt x="798804" y="134048"/>
                  </a:lnTo>
                  <a:lnTo>
                    <a:pt x="844308" y="157530"/>
                  </a:lnTo>
                  <a:lnTo>
                    <a:pt x="889012" y="191262"/>
                  </a:lnTo>
                  <a:lnTo>
                    <a:pt x="931900" y="236689"/>
                  </a:lnTo>
                  <a:lnTo>
                    <a:pt x="971931" y="295249"/>
                  </a:lnTo>
                  <a:lnTo>
                    <a:pt x="990968" y="345059"/>
                  </a:lnTo>
                  <a:lnTo>
                    <a:pt x="1002118" y="395935"/>
                  </a:lnTo>
                  <a:lnTo>
                    <a:pt x="1002157" y="396608"/>
                  </a:lnTo>
                  <a:lnTo>
                    <a:pt x="1005395" y="447586"/>
                  </a:lnTo>
                  <a:lnTo>
                    <a:pt x="1005395" y="146723"/>
                  </a:lnTo>
                  <a:lnTo>
                    <a:pt x="987755" y="127673"/>
                  </a:lnTo>
                  <a:lnTo>
                    <a:pt x="968311" y="110705"/>
                  </a:lnTo>
                  <a:lnTo>
                    <a:pt x="951077" y="95656"/>
                  </a:lnTo>
                  <a:lnTo>
                    <a:pt x="911110" y="67665"/>
                  </a:lnTo>
                  <a:lnTo>
                    <a:pt x="868362" y="44094"/>
                  </a:lnTo>
                  <a:lnTo>
                    <a:pt x="823175" y="25247"/>
                  </a:lnTo>
                  <a:lnTo>
                    <a:pt x="775931" y="11417"/>
                  </a:lnTo>
                  <a:lnTo>
                    <a:pt x="726986" y="2908"/>
                  </a:lnTo>
                  <a:lnTo>
                    <a:pt x="676694" y="0"/>
                  </a:lnTo>
                  <a:lnTo>
                    <a:pt x="628992" y="2908"/>
                  </a:lnTo>
                  <a:lnTo>
                    <a:pt x="628053" y="2908"/>
                  </a:lnTo>
                  <a:lnTo>
                    <a:pt x="578954" y="11620"/>
                  </a:lnTo>
                  <a:lnTo>
                    <a:pt x="531380" y="25374"/>
                  </a:lnTo>
                  <a:lnTo>
                    <a:pt x="485330" y="43738"/>
                  </a:lnTo>
                  <a:lnTo>
                    <a:pt x="440474" y="69164"/>
                  </a:lnTo>
                  <a:lnTo>
                    <a:pt x="399630" y="98513"/>
                  </a:lnTo>
                  <a:lnTo>
                    <a:pt x="362813" y="131686"/>
                  </a:lnTo>
                  <a:lnTo>
                    <a:pt x="330009" y="168579"/>
                  </a:lnTo>
                  <a:lnTo>
                    <a:pt x="301218" y="209118"/>
                  </a:lnTo>
                  <a:lnTo>
                    <a:pt x="276440" y="253199"/>
                  </a:lnTo>
                  <a:lnTo>
                    <a:pt x="255689" y="300710"/>
                  </a:lnTo>
                  <a:lnTo>
                    <a:pt x="241985" y="348183"/>
                  </a:lnTo>
                  <a:lnTo>
                    <a:pt x="233730" y="396608"/>
                  </a:lnTo>
                  <a:lnTo>
                    <a:pt x="231013" y="445604"/>
                  </a:lnTo>
                  <a:lnTo>
                    <a:pt x="231140" y="447586"/>
                  </a:lnTo>
                  <a:lnTo>
                    <a:pt x="233946" y="494804"/>
                  </a:lnTo>
                  <a:lnTo>
                    <a:pt x="242620" y="543801"/>
                  </a:lnTo>
                  <a:lnTo>
                    <a:pt x="257124" y="592226"/>
                  </a:lnTo>
                  <a:lnTo>
                    <a:pt x="277558" y="639699"/>
                  </a:lnTo>
                  <a:lnTo>
                    <a:pt x="300545" y="681418"/>
                  </a:lnTo>
                  <a:lnTo>
                    <a:pt x="328142" y="720255"/>
                  </a:lnTo>
                  <a:lnTo>
                    <a:pt x="359829" y="755891"/>
                  </a:lnTo>
                  <a:lnTo>
                    <a:pt x="395109" y="788009"/>
                  </a:lnTo>
                  <a:lnTo>
                    <a:pt x="433476" y="816267"/>
                  </a:lnTo>
                  <a:lnTo>
                    <a:pt x="474395" y="840371"/>
                  </a:lnTo>
                  <a:lnTo>
                    <a:pt x="517359" y="859993"/>
                  </a:lnTo>
                  <a:lnTo>
                    <a:pt x="561873" y="874801"/>
                  </a:lnTo>
                  <a:lnTo>
                    <a:pt x="447052" y="1738668"/>
                  </a:lnTo>
                  <a:lnTo>
                    <a:pt x="441591" y="1738668"/>
                  </a:lnTo>
                  <a:lnTo>
                    <a:pt x="392468" y="1741652"/>
                  </a:lnTo>
                  <a:lnTo>
                    <a:pt x="343852" y="1750288"/>
                  </a:lnTo>
                  <a:lnTo>
                    <a:pt x="296265" y="1764042"/>
                  </a:lnTo>
                  <a:lnTo>
                    <a:pt x="250228" y="1782406"/>
                  </a:lnTo>
                  <a:lnTo>
                    <a:pt x="208178" y="1805305"/>
                  </a:lnTo>
                  <a:lnTo>
                    <a:pt x="169621" y="1832203"/>
                  </a:lnTo>
                  <a:lnTo>
                    <a:pt x="134658" y="1862709"/>
                  </a:lnTo>
                  <a:lnTo>
                    <a:pt x="103441" y="1896465"/>
                  </a:lnTo>
                  <a:lnTo>
                    <a:pt x="76073" y="1933067"/>
                  </a:lnTo>
                  <a:lnTo>
                    <a:pt x="52692" y="1972144"/>
                  </a:lnTo>
                  <a:lnTo>
                    <a:pt x="33426" y="2013331"/>
                  </a:lnTo>
                  <a:lnTo>
                    <a:pt x="18402" y="2056244"/>
                  </a:lnTo>
                  <a:lnTo>
                    <a:pt x="7734" y="2100478"/>
                  </a:lnTo>
                  <a:lnTo>
                    <a:pt x="1549" y="2145690"/>
                  </a:lnTo>
                  <a:lnTo>
                    <a:pt x="0" y="2191486"/>
                  </a:lnTo>
                  <a:lnTo>
                    <a:pt x="3187" y="2237473"/>
                  </a:lnTo>
                  <a:lnTo>
                    <a:pt x="11239" y="2283295"/>
                  </a:lnTo>
                  <a:lnTo>
                    <a:pt x="11328" y="2283599"/>
                  </a:lnTo>
                  <a:lnTo>
                    <a:pt x="17018" y="2303373"/>
                  </a:lnTo>
                  <a:lnTo>
                    <a:pt x="135801" y="2303373"/>
                  </a:lnTo>
                  <a:lnTo>
                    <a:pt x="127723" y="2283599"/>
                  </a:lnTo>
                  <a:lnTo>
                    <a:pt x="127647" y="2283295"/>
                  </a:lnTo>
                  <a:lnTo>
                    <a:pt x="116433" y="2236876"/>
                  </a:lnTo>
                  <a:lnTo>
                    <a:pt x="112179" y="2189746"/>
                  </a:lnTo>
                  <a:lnTo>
                    <a:pt x="114706" y="2142921"/>
                  </a:lnTo>
                  <a:lnTo>
                    <a:pt x="123748" y="2097163"/>
                  </a:lnTo>
                  <a:lnTo>
                    <a:pt x="139026" y="2053209"/>
                  </a:lnTo>
                  <a:lnTo>
                    <a:pt x="160261" y="2011794"/>
                  </a:lnTo>
                  <a:lnTo>
                    <a:pt x="187185" y="1973643"/>
                  </a:lnTo>
                  <a:lnTo>
                    <a:pt x="219544" y="1939531"/>
                  </a:lnTo>
                  <a:lnTo>
                    <a:pt x="257048" y="1910156"/>
                  </a:lnTo>
                  <a:lnTo>
                    <a:pt x="299427" y="1886292"/>
                  </a:lnTo>
                  <a:lnTo>
                    <a:pt x="369138" y="1861680"/>
                  </a:lnTo>
                  <a:lnTo>
                    <a:pt x="407073" y="1855533"/>
                  </a:lnTo>
                  <a:lnTo>
                    <a:pt x="447052" y="1853488"/>
                  </a:lnTo>
                  <a:lnTo>
                    <a:pt x="460870" y="1853844"/>
                  </a:lnTo>
                  <a:lnTo>
                    <a:pt x="524903" y="1863280"/>
                  </a:lnTo>
                  <a:lnTo>
                    <a:pt x="568706" y="1876717"/>
                  </a:lnTo>
                  <a:lnTo>
                    <a:pt x="616102" y="1898865"/>
                  </a:lnTo>
                  <a:lnTo>
                    <a:pt x="663879" y="1931911"/>
                  </a:lnTo>
                  <a:lnTo>
                    <a:pt x="708837" y="1978025"/>
                  </a:lnTo>
                  <a:lnTo>
                    <a:pt x="747763" y="2039378"/>
                  </a:lnTo>
                  <a:lnTo>
                    <a:pt x="763790" y="2083587"/>
                  </a:lnTo>
                  <a:lnTo>
                    <a:pt x="773214" y="2129218"/>
                  </a:lnTo>
                  <a:lnTo>
                    <a:pt x="776198" y="2175535"/>
                  </a:lnTo>
                  <a:lnTo>
                    <a:pt x="772922" y="2221814"/>
                  </a:lnTo>
                  <a:lnTo>
                    <a:pt x="763562" y="2267305"/>
                  </a:lnTo>
                  <a:lnTo>
                    <a:pt x="751027" y="2303373"/>
                  </a:lnTo>
                  <a:lnTo>
                    <a:pt x="863701" y="2303373"/>
                  </a:lnTo>
                  <a:lnTo>
                    <a:pt x="872998" y="2264968"/>
                  </a:lnTo>
                  <a:lnTo>
                    <a:pt x="879144" y="2220328"/>
                  </a:lnTo>
                  <a:lnTo>
                    <a:pt x="880757" y="2175091"/>
                  </a:lnTo>
                  <a:lnTo>
                    <a:pt x="877697" y="2129612"/>
                  </a:lnTo>
                  <a:lnTo>
                    <a:pt x="877633" y="2129218"/>
                  </a:lnTo>
                  <a:lnTo>
                    <a:pt x="869861" y="2084260"/>
                  </a:lnTo>
                  <a:lnTo>
                    <a:pt x="857123" y="2039378"/>
                  </a:lnTo>
                  <a:lnTo>
                    <a:pt x="1060983" y="1940966"/>
                  </a:lnTo>
                  <a:lnTo>
                    <a:pt x="1808467" y="1580108"/>
                  </a:lnTo>
                  <a:lnTo>
                    <a:pt x="1837778" y="1620164"/>
                  </a:lnTo>
                  <a:lnTo>
                    <a:pt x="1870824" y="1656359"/>
                  </a:lnTo>
                  <a:lnTo>
                    <a:pt x="1907286" y="1688452"/>
                  </a:lnTo>
                  <a:lnTo>
                    <a:pt x="1946859" y="1716214"/>
                  </a:lnTo>
                  <a:lnTo>
                    <a:pt x="1989213" y="1739442"/>
                  </a:lnTo>
                  <a:lnTo>
                    <a:pt x="2034044" y="1757908"/>
                  </a:lnTo>
                  <a:lnTo>
                    <a:pt x="2081047" y="1771370"/>
                  </a:lnTo>
                  <a:lnTo>
                    <a:pt x="2129879" y="1779612"/>
                  </a:lnTo>
                  <a:lnTo>
                    <a:pt x="2180259" y="1782406"/>
                  </a:lnTo>
                  <a:lnTo>
                    <a:pt x="2229383" y="1779422"/>
                  </a:lnTo>
                  <a:lnTo>
                    <a:pt x="2277986" y="1770786"/>
                  </a:lnTo>
                  <a:lnTo>
                    <a:pt x="2325573" y="1757032"/>
                  </a:lnTo>
                  <a:lnTo>
                    <a:pt x="2339683" y="1751406"/>
                  </a:lnTo>
                  <a:lnTo>
                    <a:pt x="2339683" y="1667586"/>
                  </a:lnTo>
                  <a:lnTo>
                    <a:pt x="2339683" y="1628127"/>
                  </a:lnTo>
                  <a:lnTo>
                    <a:pt x="2294051" y="1649133"/>
                  </a:lnTo>
                  <a:lnTo>
                    <a:pt x="2220239" y="1665541"/>
                  </a:lnTo>
                  <a:lnTo>
                    <a:pt x="2180259" y="1667586"/>
                  </a:lnTo>
                  <a:lnTo>
                    <a:pt x="2131898" y="1664309"/>
                  </a:lnTo>
                  <a:lnTo>
                    <a:pt x="2085594" y="1654683"/>
                  </a:lnTo>
                  <a:lnTo>
                    <a:pt x="2041855" y="1639049"/>
                  </a:lnTo>
                  <a:lnTo>
                    <a:pt x="2001189" y="1617700"/>
                  </a:lnTo>
                  <a:lnTo>
                    <a:pt x="1964118" y="1590967"/>
                  </a:lnTo>
                  <a:lnTo>
                    <a:pt x="1952853" y="1580108"/>
                  </a:lnTo>
                  <a:lnTo>
                    <a:pt x="1931136" y="1559179"/>
                  </a:lnTo>
                  <a:lnTo>
                    <a:pt x="1902777" y="1522641"/>
                  </a:lnTo>
                  <a:lnTo>
                    <a:pt x="1879536" y="1481696"/>
                  </a:lnTo>
                  <a:lnTo>
                    <a:pt x="1863051" y="1437500"/>
                  </a:lnTo>
                  <a:lnTo>
                    <a:pt x="1850021" y="1375562"/>
                  </a:lnTo>
                  <a:lnTo>
                    <a:pt x="1847240" y="1337805"/>
                  </a:lnTo>
                  <a:lnTo>
                    <a:pt x="1848878" y="1296847"/>
                  </a:lnTo>
                  <a:lnTo>
                    <a:pt x="1856384" y="1253655"/>
                  </a:lnTo>
                  <a:lnTo>
                    <a:pt x="1871205" y="1209230"/>
                  </a:lnTo>
                  <a:lnTo>
                    <a:pt x="1894801" y="1164539"/>
                  </a:lnTo>
                  <a:lnTo>
                    <a:pt x="1928596" y="1120597"/>
                  </a:lnTo>
                  <a:lnTo>
                    <a:pt x="1974062" y="1078357"/>
                  </a:lnTo>
                  <a:lnTo>
                    <a:pt x="2032635" y="1038821"/>
                  </a:lnTo>
                  <a:lnTo>
                    <a:pt x="2070379" y="1023962"/>
                  </a:lnTo>
                  <a:lnTo>
                    <a:pt x="2134082" y="1009256"/>
                  </a:lnTo>
                  <a:lnTo>
                    <a:pt x="2172970" y="1005713"/>
                  </a:lnTo>
                  <a:lnTo>
                    <a:pt x="2215108" y="1006703"/>
                  </a:lnTo>
                  <a:lnTo>
                    <a:pt x="2259406" y="1013726"/>
                  </a:lnTo>
                  <a:lnTo>
                    <a:pt x="2304796" y="1028293"/>
                  </a:lnTo>
                  <a:lnTo>
                    <a:pt x="2339683" y="1046441"/>
                  </a:lnTo>
                  <a:lnTo>
                    <a:pt x="2339683" y="1005713"/>
                  </a:lnTo>
                  <a:lnTo>
                    <a:pt x="2339683" y="921550"/>
                  </a:lnTo>
                  <a:close/>
                </a:path>
              </a:pathLst>
            </a:custGeom>
            <a:solidFill>
              <a:srgbClr val="58B6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3890" y="9099002"/>
              <a:ext cx="214108" cy="207765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6572106" y="0"/>
            <a:ext cx="259715" cy="143510"/>
          </a:xfrm>
          <a:custGeom>
            <a:avLst/>
            <a:gdLst/>
            <a:ahLst/>
            <a:cxnLst/>
            <a:rect l="l" t="t" r="r" b="b"/>
            <a:pathLst>
              <a:path w="259715" h="143510">
                <a:moveTo>
                  <a:pt x="222387" y="142950"/>
                </a:moveTo>
                <a:lnTo>
                  <a:pt x="205984" y="142950"/>
                </a:lnTo>
                <a:lnTo>
                  <a:pt x="190607" y="140899"/>
                </a:lnTo>
                <a:lnTo>
                  <a:pt x="177280" y="134748"/>
                </a:lnTo>
                <a:lnTo>
                  <a:pt x="166003" y="124497"/>
                </a:lnTo>
                <a:lnTo>
                  <a:pt x="156777" y="110145"/>
                </a:lnTo>
                <a:lnTo>
                  <a:pt x="137470" y="83747"/>
                </a:lnTo>
                <a:lnTo>
                  <a:pt x="113037" y="62987"/>
                </a:lnTo>
                <a:lnTo>
                  <a:pt x="84503" y="49404"/>
                </a:lnTo>
                <a:lnTo>
                  <a:pt x="52894" y="44535"/>
                </a:lnTo>
                <a:lnTo>
                  <a:pt x="30512" y="40605"/>
                </a:lnTo>
                <a:lnTo>
                  <a:pt x="13255" y="29499"/>
                </a:lnTo>
                <a:lnTo>
                  <a:pt x="2149" y="12242"/>
                </a:lnTo>
                <a:lnTo>
                  <a:pt x="0" y="0"/>
                </a:lnTo>
                <a:lnTo>
                  <a:pt x="207329" y="0"/>
                </a:lnTo>
                <a:lnTo>
                  <a:pt x="227854" y="21265"/>
                </a:lnTo>
                <a:lnTo>
                  <a:pt x="255192" y="66405"/>
                </a:lnTo>
                <a:lnTo>
                  <a:pt x="259378" y="87506"/>
                </a:lnTo>
                <a:lnTo>
                  <a:pt x="255875" y="108094"/>
                </a:lnTo>
                <a:lnTo>
                  <a:pt x="245197" y="125607"/>
                </a:lnTo>
                <a:lnTo>
                  <a:pt x="227854" y="137482"/>
                </a:lnTo>
                <a:lnTo>
                  <a:pt x="222387" y="142950"/>
                </a:lnTo>
                <a:close/>
              </a:path>
            </a:pathLst>
          </a:custGeom>
          <a:solidFill>
            <a:srgbClr val="58B6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5948307" y="0"/>
            <a:ext cx="2339975" cy="2341245"/>
            <a:chOff x="15948307" y="0"/>
            <a:chExt cx="2339975" cy="2341245"/>
          </a:xfrm>
        </p:grpSpPr>
        <p:sp>
          <p:nvSpPr>
            <p:cNvPr id="8" name="object 8"/>
            <p:cNvSpPr/>
            <p:nvPr/>
          </p:nvSpPr>
          <p:spPr>
            <a:xfrm>
              <a:off x="15948304" y="11"/>
              <a:ext cx="2339975" cy="2341245"/>
            </a:xfrm>
            <a:custGeom>
              <a:avLst/>
              <a:gdLst/>
              <a:ahLst/>
              <a:cxnLst/>
              <a:rect l="l" t="t" r="r" b="b"/>
              <a:pathLst>
                <a:path w="2339975" h="2341245">
                  <a:moveTo>
                    <a:pt x="648068" y="1826171"/>
                  </a:moveTo>
                  <a:lnTo>
                    <a:pt x="616546" y="1759927"/>
                  </a:lnTo>
                  <a:lnTo>
                    <a:pt x="581342" y="1723440"/>
                  </a:lnTo>
                  <a:lnTo>
                    <a:pt x="539572" y="1696415"/>
                  </a:lnTo>
                  <a:lnTo>
                    <a:pt x="492544" y="1679625"/>
                  </a:lnTo>
                  <a:lnTo>
                    <a:pt x="441591" y="1673847"/>
                  </a:lnTo>
                  <a:lnTo>
                    <a:pt x="419201" y="1677771"/>
                  </a:lnTo>
                  <a:lnTo>
                    <a:pt x="401955" y="1688884"/>
                  </a:lnTo>
                  <a:lnTo>
                    <a:pt x="390842" y="1706143"/>
                  </a:lnTo>
                  <a:lnTo>
                    <a:pt x="386918" y="1728520"/>
                  </a:lnTo>
                  <a:lnTo>
                    <a:pt x="390842" y="1750898"/>
                  </a:lnTo>
                  <a:lnTo>
                    <a:pt x="401955" y="1768157"/>
                  </a:lnTo>
                  <a:lnTo>
                    <a:pt x="419201" y="1779270"/>
                  </a:lnTo>
                  <a:lnTo>
                    <a:pt x="441591" y="1783194"/>
                  </a:lnTo>
                  <a:lnTo>
                    <a:pt x="473202" y="1788071"/>
                  </a:lnTo>
                  <a:lnTo>
                    <a:pt x="501726" y="1801647"/>
                  </a:lnTo>
                  <a:lnTo>
                    <a:pt x="526161" y="1822411"/>
                  </a:lnTo>
                  <a:lnTo>
                    <a:pt x="545465" y="1848802"/>
                  </a:lnTo>
                  <a:lnTo>
                    <a:pt x="554697" y="1863153"/>
                  </a:lnTo>
                  <a:lnTo>
                    <a:pt x="565975" y="1873415"/>
                  </a:lnTo>
                  <a:lnTo>
                    <a:pt x="579297" y="1879561"/>
                  </a:lnTo>
                  <a:lnTo>
                    <a:pt x="594677" y="1881606"/>
                  </a:lnTo>
                  <a:lnTo>
                    <a:pt x="611085" y="1881606"/>
                  </a:lnTo>
                  <a:lnTo>
                    <a:pt x="616546" y="1876145"/>
                  </a:lnTo>
                  <a:lnTo>
                    <a:pt x="633895" y="1864271"/>
                  </a:lnTo>
                  <a:lnTo>
                    <a:pt x="644575" y="1846757"/>
                  </a:lnTo>
                  <a:lnTo>
                    <a:pt x="648068" y="1826171"/>
                  </a:lnTo>
                  <a:close/>
                </a:path>
                <a:path w="2339975" h="2341245">
                  <a:moveTo>
                    <a:pt x="2339683" y="638035"/>
                  </a:moveTo>
                  <a:lnTo>
                    <a:pt x="2327783" y="633069"/>
                  </a:lnTo>
                  <a:lnTo>
                    <a:pt x="2280031" y="619137"/>
                  </a:lnTo>
                  <a:lnTo>
                    <a:pt x="2230704" y="610590"/>
                  </a:lnTo>
                  <a:lnTo>
                    <a:pt x="2180259" y="607682"/>
                  </a:lnTo>
                  <a:lnTo>
                    <a:pt x="2104224" y="616089"/>
                  </a:lnTo>
                  <a:lnTo>
                    <a:pt x="2039467" y="631863"/>
                  </a:lnTo>
                  <a:lnTo>
                    <a:pt x="1984959" y="653135"/>
                  </a:lnTo>
                  <a:lnTo>
                    <a:pt x="1939683" y="678078"/>
                  </a:lnTo>
                  <a:lnTo>
                    <a:pt x="1902612" y="704799"/>
                  </a:lnTo>
                  <a:lnTo>
                    <a:pt x="1872703" y="731469"/>
                  </a:lnTo>
                  <a:lnTo>
                    <a:pt x="1830336" y="777176"/>
                  </a:lnTo>
                  <a:lnTo>
                    <a:pt x="1775599" y="744816"/>
                  </a:lnTo>
                  <a:lnTo>
                    <a:pt x="1775599" y="881024"/>
                  </a:lnTo>
                  <a:lnTo>
                    <a:pt x="1759280" y="925703"/>
                  </a:lnTo>
                  <a:lnTo>
                    <a:pt x="1752371" y="944537"/>
                  </a:lnTo>
                  <a:lnTo>
                    <a:pt x="1741322" y="1006576"/>
                  </a:lnTo>
                  <a:lnTo>
                    <a:pt x="1739366" y="1064399"/>
                  </a:lnTo>
                  <a:lnTo>
                    <a:pt x="1743329" y="1115250"/>
                  </a:lnTo>
                  <a:lnTo>
                    <a:pt x="1750072" y="1156347"/>
                  </a:lnTo>
                  <a:lnTo>
                    <a:pt x="1756435" y="1184910"/>
                  </a:lnTo>
                  <a:lnTo>
                    <a:pt x="1759254" y="1198168"/>
                  </a:lnTo>
                  <a:lnTo>
                    <a:pt x="807910" y="1657438"/>
                  </a:lnTo>
                  <a:lnTo>
                    <a:pt x="807910" y="1651977"/>
                  </a:lnTo>
                  <a:lnTo>
                    <a:pt x="799579" y="1639366"/>
                  </a:lnTo>
                  <a:lnTo>
                    <a:pt x="776198" y="1611617"/>
                  </a:lnTo>
                  <a:lnTo>
                    <a:pt x="776198" y="1892020"/>
                  </a:lnTo>
                  <a:lnTo>
                    <a:pt x="772922" y="1938299"/>
                  </a:lnTo>
                  <a:lnTo>
                    <a:pt x="763562" y="1983778"/>
                  </a:lnTo>
                  <a:lnTo>
                    <a:pt x="748284" y="2027732"/>
                  </a:lnTo>
                  <a:lnTo>
                    <a:pt x="727265" y="2069426"/>
                  </a:lnTo>
                  <a:lnTo>
                    <a:pt x="700671" y="2108111"/>
                  </a:lnTo>
                  <a:lnTo>
                    <a:pt x="668693" y="2143048"/>
                  </a:lnTo>
                  <a:lnTo>
                    <a:pt x="631482" y="2173503"/>
                  </a:lnTo>
                  <a:lnTo>
                    <a:pt x="589216" y="2198725"/>
                  </a:lnTo>
                  <a:lnTo>
                    <a:pt x="534454" y="2218575"/>
                  </a:lnTo>
                  <a:lnTo>
                    <a:pt x="482371" y="2229535"/>
                  </a:lnTo>
                  <a:lnTo>
                    <a:pt x="433133" y="2232469"/>
                  </a:lnTo>
                  <a:lnTo>
                    <a:pt x="386918" y="2228291"/>
                  </a:lnTo>
                  <a:lnTo>
                    <a:pt x="343890" y="2217890"/>
                  </a:lnTo>
                  <a:lnTo>
                    <a:pt x="304215" y="2202142"/>
                  </a:lnTo>
                  <a:lnTo>
                    <a:pt x="268084" y="2181961"/>
                  </a:lnTo>
                  <a:lnTo>
                    <a:pt x="235648" y="2158225"/>
                  </a:lnTo>
                  <a:lnTo>
                    <a:pt x="207086" y="2131834"/>
                  </a:lnTo>
                  <a:lnTo>
                    <a:pt x="162255" y="2074646"/>
                  </a:lnTo>
                  <a:lnTo>
                    <a:pt x="127723" y="2000072"/>
                  </a:lnTo>
                  <a:lnTo>
                    <a:pt x="116433" y="1953361"/>
                  </a:lnTo>
                  <a:lnTo>
                    <a:pt x="112179" y="1906219"/>
                  </a:lnTo>
                  <a:lnTo>
                    <a:pt x="114706" y="1859407"/>
                  </a:lnTo>
                  <a:lnTo>
                    <a:pt x="123748" y="1813648"/>
                  </a:lnTo>
                  <a:lnTo>
                    <a:pt x="139026" y="1769694"/>
                  </a:lnTo>
                  <a:lnTo>
                    <a:pt x="160261" y="1728266"/>
                  </a:lnTo>
                  <a:lnTo>
                    <a:pt x="187185" y="1690128"/>
                  </a:lnTo>
                  <a:lnTo>
                    <a:pt x="219544" y="1656003"/>
                  </a:lnTo>
                  <a:lnTo>
                    <a:pt x="257048" y="1626641"/>
                  </a:lnTo>
                  <a:lnTo>
                    <a:pt x="299427" y="1602765"/>
                  </a:lnTo>
                  <a:lnTo>
                    <a:pt x="369138" y="1578165"/>
                  </a:lnTo>
                  <a:lnTo>
                    <a:pt x="407073" y="1572018"/>
                  </a:lnTo>
                  <a:lnTo>
                    <a:pt x="447052" y="1569961"/>
                  </a:lnTo>
                  <a:lnTo>
                    <a:pt x="460870" y="1570329"/>
                  </a:lnTo>
                  <a:lnTo>
                    <a:pt x="524903" y="1579765"/>
                  </a:lnTo>
                  <a:lnTo>
                    <a:pt x="568706" y="1593202"/>
                  </a:lnTo>
                  <a:lnTo>
                    <a:pt x="616102" y="1615351"/>
                  </a:lnTo>
                  <a:lnTo>
                    <a:pt x="663879" y="1648383"/>
                  </a:lnTo>
                  <a:lnTo>
                    <a:pt x="708837" y="1694497"/>
                  </a:lnTo>
                  <a:lnTo>
                    <a:pt x="747763" y="1755863"/>
                  </a:lnTo>
                  <a:lnTo>
                    <a:pt x="763790" y="1800059"/>
                  </a:lnTo>
                  <a:lnTo>
                    <a:pt x="773214" y="1845691"/>
                  </a:lnTo>
                  <a:lnTo>
                    <a:pt x="773239" y="1846097"/>
                  </a:lnTo>
                  <a:lnTo>
                    <a:pt x="776198" y="1892020"/>
                  </a:lnTo>
                  <a:lnTo>
                    <a:pt x="776198" y="1611617"/>
                  </a:lnTo>
                  <a:lnTo>
                    <a:pt x="775919" y="1611274"/>
                  </a:lnTo>
                  <a:lnTo>
                    <a:pt x="738886" y="1574063"/>
                  </a:lnTo>
                  <a:lnTo>
                    <a:pt x="733907" y="1569961"/>
                  </a:lnTo>
                  <a:lnTo>
                    <a:pt x="690460" y="1534121"/>
                  </a:lnTo>
                  <a:lnTo>
                    <a:pt x="632625" y="1497825"/>
                  </a:lnTo>
                  <a:lnTo>
                    <a:pt x="567347" y="1471549"/>
                  </a:lnTo>
                  <a:lnTo>
                    <a:pt x="556399" y="1471549"/>
                  </a:lnTo>
                  <a:lnTo>
                    <a:pt x="671220" y="607682"/>
                  </a:lnTo>
                  <a:lnTo>
                    <a:pt x="676694" y="607682"/>
                  </a:lnTo>
                  <a:lnTo>
                    <a:pt x="754748" y="598995"/>
                  </a:lnTo>
                  <a:lnTo>
                    <a:pt x="821651" y="581875"/>
                  </a:lnTo>
                  <a:lnTo>
                    <a:pt x="877976" y="558876"/>
                  </a:lnTo>
                  <a:lnTo>
                    <a:pt x="924306" y="532498"/>
                  </a:lnTo>
                  <a:lnTo>
                    <a:pt x="961237" y="505269"/>
                  </a:lnTo>
                  <a:lnTo>
                    <a:pt x="974877" y="492861"/>
                  </a:lnTo>
                  <a:lnTo>
                    <a:pt x="989355" y="479704"/>
                  </a:lnTo>
                  <a:lnTo>
                    <a:pt x="1009230" y="458317"/>
                  </a:lnTo>
                  <a:lnTo>
                    <a:pt x="1021448" y="443636"/>
                  </a:lnTo>
                  <a:lnTo>
                    <a:pt x="1026617" y="438188"/>
                  </a:lnTo>
                  <a:lnTo>
                    <a:pt x="1775599" y="881024"/>
                  </a:lnTo>
                  <a:lnTo>
                    <a:pt x="1775599" y="744816"/>
                  </a:lnTo>
                  <a:lnTo>
                    <a:pt x="1256995" y="438188"/>
                  </a:lnTo>
                  <a:lnTo>
                    <a:pt x="1081290" y="334302"/>
                  </a:lnTo>
                  <a:lnTo>
                    <a:pt x="1086205" y="323710"/>
                  </a:lnTo>
                  <a:lnTo>
                    <a:pt x="1095044" y="300812"/>
                  </a:lnTo>
                  <a:lnTo>
                    <a:pt x="1105027" y="266649"/>
                  </a:lnTo>
                  <a:lnTo>
                    <a:pt x="1113409" y="222224"/>
                  </a:lnTo>
                  <a:lnTo>
                    <a:pt x="1117434" y="168567"/>
                  </a:lnTo>
                  <a:lnTo>
                    <a:pt x="1114348" y="106718"/>
                  </a:lnTo>
                  <a:lnTo>
                    <a:pt x="1101394" y="37693"/>
                  </a:lnTo>
                  <a:lnTo>
                    <a:pt x="1088567" y="0"/>
                  </a:lnTo>
                  <a:lnTo>
                    <a:pt x="963917" y="0"/>
                  </a:lnTo>
                  <a:lnTo>
                    <a:pt x="964044" y="177"/>
                  </a:lnTo>
                  <a:lnTo>
                    <a:pt x="971931" y="11722"/>
                  </a:lnTo>
                  <a:lnTo>
                    <a:pt x="990968" y="61544"/>
                  </a:lnTo>
                  <a:lnTo>
                    <a:pt x="1002118" y="112407"/>
                  </a:lnTo>
                  <a:lnTo>
                    <a:pt x="1002157" y="113093"/>
                  </a:lnTo>
                  <a:lnTo>
                    <a:pt x="1005395" y="164071"/>
                  </a:lnTo>
                  <a:lnTo>
                    <a:pt x="1000810" y="216255"/>
                  </a:lnTo>
                  <a:lnTo>
                    <a:pt x="988339" y="268693"/>
                  </a:lnTo>
                  <a:lnTo>
                    <a:pt x="970318" y="308279"/>
                  </a:lnTo>
                  <a:lnTo>
                    <a:pt x="932091" y="368858"/>
                  </a:lnTo>
                  <a:lnTo>
                    <a:pt x="903592" y="401281"/>
                  </a:lnTo>
                  <a:lnTo>
                    <a:pt x="867879" y="432066"/>
                  </a:lnTo>
                  <a:lnTo>
                    <a:pt x="824230" y="458914"/>
                  </a:lnTo>
                  <a:lnTo>
                    <a:pt x="771918" y="479526"/>
                  </a:lnTo>
                  <a:lnTo>
                    <a:pt x="710222" y="491604"/>
                  </a:lnTo>
                  <a:lnTo>
                    <a:pt x="638416" y="492861"/>
                  </a:lnTo>
                  <a:lnTo>
                    <a:pt x="592035" y="484581"/>
                  </a:lnTo>
                  <a:lnTo>
                    <a:pt x="547179" y="469404"/>
                  </a:lnTo>
                  <a:lnTo>
                    <a:pt x="504710" y="447814"/>
                  </a:lnTo>
                  <a:lnTo>
                    <a:pt x="465493" y="420306"/>
                  </a:lnTo>
                  <a:lnTo>
                    <a:pt x="430403" y="387337"/>
                  </a:lnTo>
                  <a:lnTo>
                    <a:pt x="400265" y="349402"/>
                  </a:lnTo>
                  <a:lnTo>
                    <a:pt x="375983" y="306971"/>
                  </a:lnTo>
                  <a:lnTo>
                    <a:pt x="356946" y="257149"/>
                  </a:lnTo>
                  <a:lnTo>
                    <a:pt x="345795" y="206273"/>
                  </a:lnTo>
                  <a:lnTo>
                    <a:pt x="342519" y="154622"/>
                  </a:lnTo>
                  <a:lnTo>
                    <a:pt x="347103" y="102438"/>
                  </a:lnTo>
                  <a:lnTo>
                    <a:pt x="359575" y="49999"/>
                  </a:lnTo>
                  <a:lnTo>
                    <a:pt x="379831" y="177"/>
                  </a:lnTo>
                  <a:lnTo>
                    <a:pt x="379945" y="0"/>
                  </a:lnTo>
                  <a:lnTo>
                    <a:pt x="263207" y="0"/>
                  </a:lnTo>
                  <a:lnTo>
                    <a:pt x="241985" y="64655"/>
                  </a:lnTo>
                  <a:lnTo>
                    <a:pt x="233730" y="113093"/>
                  </a:lnTo>
                  <a:lnTo>
                    <a:pt x="231013" y="162090"/>
                  </a:lnTo>
                  <a:lnTo>
                    <a:pt x="231140" y="164071"/>
                  </a:lnTo>
                  <a:lnTo>
                    <a:pt x="233946" y="211277"/>
                  </a:lnTo>
                  <a:lnTo>
                    <a:pt x="242620" y="260286"/>
                  </a:lnTo>
                  <a:lnTo>
                    <a:pt x="257124" y="308711"/>
                  </a:lnTo>
                  <a:lnTo>
                    <a:pt x="277558" y="356171"/>
                  </a:lnTo>
                  <a:lnTo>
                    <a:pt x="300545" y="397903"/>
                  </a:lnTo>
                  <a:lnTo>
                    <a:pt x="328142" y="436740"/>
                  </a:lnTo>
                  <a:lnTo>
                    <a:pt x="359829" y="472376"/>
                  </a:lnTo>
                  <a:lnTo>
                    <a:pt x="395109" y="504482"/>
                  </a:lnTo>
                  <a:lnTo>
                    <a:pt x="433476" y="532752"/>
                  </a:lnTo>
                  <a:lnTo>
                    <a:pt x="474395" y="556856"/>
                  </a:lnTo>
                  <a:lnTo>
                    <a:pt x="517359" y="576465"/>
                  </a:lnTo>
                  <a:lnTo>
                    <a:pt x="561873" y="591273"/>
                  </a:lnTo>
                  <a:lnTo>
                    <a:pt x="447052" y="1455140"/>
                  </a:lnTo>
                  <a:lnTo>
                    <a:pt x="441591" y="1455140"/>
                  </a:lnTo>
                  <a:lnTo>
                    <a:pt x="392468" y="1458137"/>
                  </a:lnTo>
                  <a:lnTo>
                    <a:pt x="343852" y="1466761"/>
                  </a:lnTo>
                  <a:lnTo>
                    <a:pt x="296265" y="1480515"/>
                  </a:lnTo>
                  <a:lnTo>
                    <a:pt x="250228" y="1498879"/>
                  </a:lnTo>
                  <a:lnTo>
                    <a:pt x="208178" y="1521790"/>
                  </a:lnTo>
                  <a:lnTo>
                    <a:pt x="169621" y="1548676"/>
                  </a:lnTo>
                  <a:lnTo>
                    <a:pt x="134658" y="1579194"/>
                  </a:lnTo>
                  <a:lnTo>
                    <a:pt x="103441" y="1612938"/>
                  </a:lnTo>
                  <a:lnTo>
                    <a:pt x="76073" y="1649539"/>
                  </a:lnTo>
                  <a:lnTo>
                    <a:pt x="52692" y="1688630"/>
                  </a:lnTo>
                  <a:lnTo>
                    <a:pt x="33426" y="1729816"/>
                  </a:lnTo>
                  <a:lnTo>
                    <a:pt x="18402" y="1772716"/>
                  </a:lnTo>
                  <a:lnTo>
                    <a:pt x="7734" y="1816963"/>
                  </a:lnTo>
                  <a:lnTo>
                    <a:pt x="1549" y="1862175"/>
                  </a:lnTo>
                  <a:lnTo>
                    <a:pt x="0" y="1907959"/>
                  </a:lnTo>
                  <a:lnTo>
                    <a:pt x="3187" y="1953958"/>
                  </a:lnTo>
                  <a:lnTo>
                    <a:pt x="11239" y="1999780"/>
                  </a:lnTo>
                  <a:lnTo>
                    <a:pt x="11328" y="2000072"/>
                  </a:lnTo>
                  <a:lnTo>
                    <a:pt x="24282" y="2045042"/>
                  </a:lnTo>
                  <a:lnTo>
                    <a:pt x="42456" y="2089378"/>
                  </a:lnTo>
                  <a:lnTo>
                    <a:pt x="67665" y="2133625"/>
                  </a:lnTo>
                  <a:lnTo>
                    <a:pt x="97091" y="2174316"/>
                  </a:lnTo>
                  <a:lnTo>
                    <a:pt x="130390" y="2211209"/>
                  </a:lnTo>
                  <a:lnTo>
                    <a:pt x="167208" y="2244039"/>
                  </a:lnTo>
                  <a:lnTo>
                    <a:pt x="207162" y="2272538"/>
                  </a:lnTo>
                  <a:lnTo>
                    <a:pt x="249923" y="2296439"/>
                  </a:lnTo>
                  <a:lnTo>
                    <a:pt x="295097" y="2315489"/>
                  </a:lnTo>
                  <a:lnTo>
                    <a:pt x="342341" y="2329421"/>
                  </a:lnTo>
                  <a:lnTo>
                    <a:pt x="390829" y="2337892"/>
                  </a:lnTo>
                  <a:lnTo>
                    <a:pt x="389890" y="2337892"/>
                  </a:lnTo>
                  <a:lnTo>
                    <a:pt x="441591" y="2340876"/>
                  </a:lnTo>
                  <a:lnTo>
                    <a:pt x="490715" y="2337892"/>
                  </a:lnTo>
                  <a:lnTo>
                    <a:pt x="539318" y="2329269"/>
                  </a:lnTo>
                  <a:lnTo>
                    <a:pt x="586955" y="2315489"/>
                  </a:lnTo>
                  <a:lnTo>
                    <a:pt x="632955" y="2297138"/>
                  </a:lnTo>
                  <a:lnTo>
                    <a:pt x="674611" y="2274024"/>
                  </a:lnTo>
                  <a:lnTo>
                    <a:pt x="712800" y="2247074"/>
                  </a:lnTo>
                  <a:lnTo>
                    <a:pt x="747395" y="2216658"/>
                  </a:lnTo>
                  <a:lnTo>
                    <a:pt x="778294" y="2183142"/>
                  </a:lnTo>
                  <a:lnTo>
                    <a:pt x="805370" y="2146858"/>
                  </a:lnTo>
                  <a:lnTo>
                    <a:pt x="828535" y="2108111"/>
                  </a:lnTo>
                  <a:lnTo>
                    <a:pt x="847547" y="2067509"/>
                  </a:lnTo>
                  <a:lnTo>
                    <a:pt x="862431" y="2025142"/>
                  </a:lnTo>
                  <a:lnTo>
                    <a:pt x="872998" y="1981454"/>
                  </a:lnTo>
                  <a:lnTo>
                    <a:pt x="879144" y="1936813"/>
                  </a:lnTo>
                  <a:lnTo>
                    <a:pt x="880757" y="1891576"/>
                  </a:lnTo>
                  <a:lnTo>
                    <a:pt x="877697" y="1846097"/>
                  </a:lnTo>
                  <a:lnTo>
                    <a:pt x="877633" y="1845691"/>
                  </a:lnTo>
                  <a:lnTo>
                    <a:pt x="869861" y="1800733"/>
                  </a:lnTo>
                  <a:lnTo>
                    <a:pt x="857123" y="1755863"/>
                  </a:lnTo>
                  <a:lnTo>
                    <a:pt x="1060983" y="1657438"/>
                  </a:lnTo>
                  <a:lnTo>
                    <a:pt x="1808467" y="1296593"/>
                  </a:lnTo>
                  <a:lnTo>
                    <a:pt x="1837778" y="1336649"/>
                  </a:lnTo>
                  <a:lnTo>
                    <a:pt x="1870824" y="1372831"/>
                  </a:lnTo>
                  <a:lnTo>
                    <a:pt x="1907286" y="1404924"/>
                  </a:lnTo>
                  <a:lnTo>
                    <a:pt x="1946859" y="1432699"/>
                  </a:lnTo>
                  <a:lnTo>
                    <a:pt x="1989213" y="1455928"/>
                  </a:lnTo>
                  <a:lnTo>
                    <a:pt x="2034044" y="1474381"/>
                  </a:lnTo>
                  <a:lnTo>
                    <a:pt x="2081047" y="1487843"/>
                  </a:lnTo>
                  <a:lnTo>
                    <a:pt x="2129879" y="1496085"/>
                  </a:lnTo>
                  <a:lnTo>
                    <a:pt x="2180259" y="1498879"/>
                  </a:lnTo>
                  <a:lnTo>
                    <a:pt x="2229383" y="1495894"/>
                  </a:lnTo>
                  <a:lnTo>
                    <a:pt x="2277986" y="1487271"/>
                  </a:lnTo>
                  <a:lnTo>
                    <a:pt x="2325573" y="1473517"/>
                  </a:lnTo>
                  <a:lnTo>
                    <a:pt x="2339683" y="1467878"/>
                  </a:lnTo>
                  <a:lnTo>
                    <a:pt x="2339683" y="1384071"/>
                  </a:lnTo>
                  <a:lnTo>
                    <a:pt x="2339683" y="1344612"/>
                  </a:lnTo>
                  <a:lnTo>
                    <a:pt x="2294051" y="1365618"/>
                  </a:lnTo>
                  <a:lnTo>
                    <a:pt x="2220239" y="1382014"/>
                  </a:lnTo>
                  <a:lnTo>
                    <a:pt x="2180259" y="1384071"/>
                  </a:lnTo>
                  <a:lnTo>
                    <a:pt x="2131898" y="1380794"/>
                  </a:lnTo>
                  <a:lnTo>
                    <a:pt x="2085594" y="1371168"/>
                  </a:lnTo>
                  <a:lnTo>
                    <a:pt x="2041855" y="1355521"/>
                  </a:lnTo>
                  <a:lnTo>
                    <a:pt x="2001189" y="1334173"/>
                  </a:lnTo>
                  <a:lnTo>
                    <a:pt x="1964118" y="1307452"/>
                  </a:lnTo>
                  <a:lnTo>
                    <a:pt x="1931136" y="1275651"/>
                  </a:lnTo>
                  <a:lnTo>
                    <a:pt x="1902777" y="1239126"/>
                  </a:lnTo>
                  <a:lnTo>
                    <a:pt x="1879536" y="1198168"/>
                  </a:lnTo>
                  <a:lnTo>
                    <a:pt x="1863051" y="1153985"/>
                  </a:lnTo>
                  <a:lnTo>
                    <a:pt x="1850021" y="1092047"/>
                  </a:lnTo>
                  <a:lnTo>
                    <a:pt x="1847240" y="1054290"/>
                  </a:lnTo>
                  <a:lnTo>
                    <a:pt x="1848878" y="1013320"/>
                  </a:lnTo>
                  <a:lnTo>
                    <a:pt x="1856384" y="970140"/>
                  </a:lnTo>
                  <a:lnTo>
                    <a:pt x="1871205" y="925703"/>
                  </a:lnTo>
                  <a:lnTo>
                    <a:pt x="1894801" y="881024"/>
                  </a:lnTo>
                  <a:lnTo>
                    <a:pt x="1928596" y="837069"/>
                  </a:lnTo>
                  <a:lnTo>
                    <a:pt x="1974062" y="794842"/>
                  </a:lnTo>
                  <a:lnTo>
                    <a:pt x="2032635" y="755307"/>
                  </a:lnTo>
                  <a:lnTo>
                    <a:pt x="2070379" y="740448"/>
                  </a:lnTo>
                  <a:lnTo>
                    <a:pt x="2134082" y="725741"/>
                  </a:lnTo>
                  <a:lnTo>
                    <a:pt x="2172970" y="722198"/>
                  </a:lnTo>
                  <a:lnTo>
                    <a:pt x="2215108" y="723188"/>
                  </a:lnTo>
                  <a:lnTo>
                    <a:pt x="2259406" y="730211"/>
                  </a:lnTo>
                  <a:lnTo>
                    <a:pt x="2304796" y="744778"/>
                  </a:lnTo>
                  <a:lnTo>
                    <a:pt x="2339683" y="762927"/>
                  </a:lnTo>
                  <a:lnTo>
                    <a:pt x="2339683" y="722198"/>
                  </a:lnTo>
                  <a:lnTo>
                    <a:pt x="2339683" y="638035"/>
                  </a:lnTo>
                  <a:close/>
                </a:path>
              </a:pathLst>
            </a:custGeom>
            <a:solidFill>
              <a:srgbClr val="58B6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3890" y="831856"/>
              <a:ext cx="214108" cy="20776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9829" y="4685952"/>
            <a:ext cx="1123949" cy="11239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6504" y="8023918"/>
            <a:ext cx="1781174" cy="11810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03209" y="4286605"/>
            <a:ext cx="1857374" cy="75247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503209" y="5136364"/>
            <a:ext cx="1857375" cy="1854200"/>
            <a:chOff x="4503209" y="5136364"/>
            <a:chExt cx="1857375" cy="18542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3209" y="5136364"/>
              <a:ext cx="1857374" cy="8381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3209" y="6018576"/>
              <a:ext cx="1857374" cy="971549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5002" y="6736015"/>
            <a:ext cx="990599" cy="99059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03209" y="7154914"/>
            <a:ext cx="1857374" cy="6381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475205" y="4281224"/>
            <a:ext cx="1895474" cy="73342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75205" y="5377160"/>
            <a:ext cx="1857374" cy="9715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75205" y="6553979"/>
            <a:ext cx="1895474" cy="10667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415417" y="4371300"/>
            <a:ext cx="1676399" cy="83819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415417" y="5475420"/>
            <a:ext cx="1685924" cy="6095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415417" y="6400484"/>
            <a:ext cx="1676399" cy="333374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2962566" y="5475420"/>
            <a:ext cx="986790" cy="986790"/>
          </a:xfrm>
          <a:custGeom>
            <a:avLst/>
            <a:gdLst/>
            <a:ahLst/>
            <a:cxnLst/>
            <a:rect l="l" t="t" r="r" b="b"/>
            <a:pathLst>
              <a:path w="986789" h="986789">
                <a:moveTo>
                  <a:pt x="493268" y="986537"/>
                </a:moveTo>
                <a:lnTo>
                  <a:pt x="493268" y="739903"/>
                </a:lnTo>
                <a:lnTo>
                  <a:pt x="0" y="739903"/>
                </a:lnTo>
                <a:lnTo>
                  <a:pt x="0" y="246634"/>
                </a:lnTo>
                <a:lnTo>
                  <a:pt x="493268" y="246634"/>
                </a:lnTo>
                <a:lnTo>
                  <a:pt x="493268" y="0"/>
                </a:lnTo>
                <a:lnTo>
                  <a:pt x="986537" y="493268"/>
                </a:lnTo>
                <a:lnTo>
                  <a:pt x="493268" y="986537"/>
                </a:lnTo>
                <a:close/>
              </a:path>
            </a:pathLst>
          </a:custGeom>
          <a:solidFill>
            <a:srgbClr val="42A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$PPTXTitle"/>
          <p:cNvSpPr txBox="1">
            <a:spLocks noGrp="1"/>
          </p:cNvSpPr>
          <p:nvPr>
            <p:ph type="title"/>
          </p:nvPr>
        </p:nvSpPr>
        <p:spPr>
          <a:xfrm>
            <a:off x="1057129" y="1215287"/>
            <a:ext cx="11511280" cy="1931670"/>
          </a:xfrm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30"/>
              </a:spcBef>
              <a:tabLst>
                <a:tab pos="3144520" algn="l"/>
              </a:tabLst>
            </a:pPr>
            <a:r>
              <a:rPr dirty="0" spc="1065"/>
              <a:t>OPEN</a:t>
            </a:r>
            <a:r>
              <a:rPr dirty="0"/>
              <a:t>	</a:t>
            </a:r>
            <a:r>
              <a:rPr dirty="0" spc="1295"/>
              <a:t>REPRODUCIBLE </a:t>
            </a:r>
            <a:r>
              <a:rPr dirty="0" spc="1090"/>
              <a:t>SOLUTUON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133329" y="5750315"/>
            <a:ext cx="1324610" cy="739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dirty="0" sz="1350" spc="90">
                <a:solidFill>
                  <a:srgbClr val="FFFFFF"/>
                </a:solidFill>
                <a:latin typeface="Times New Roman"/>
                <a:cs typeface="Times New Roman"/>
              </a:rPr>
              <a:t>(Other</a:t>
            </a:r>
            <a:r>
              <a:rPr dirty="0" sz="135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350" spc="60">
                <a:solidFill>
                  <a:srgbClr val="FFFFFF"/>
                </a:solidFill>
                <a:latin typeface="Times New Roman"/>
                <a:cs typeface="Times New Roman"/>
              </a:rPr>
              <a:t>data </a:t>
            </a:r>
            <a:r>
              <a:rPr dirty="0" sz="1350" spc="65">
                <a:solidFill>
                  <a:srgbClr val="FFFFFF"/>
                </a:solidFill>
                <a:latin typeface="Times New Roman"/>
                <a:cs typeface="Times New Roman"/>
              </a:rPr>
              <a:t>storage</a:t>
            </a:r>
            <a:r>
              <a:rPr dirty="0" sz="135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350" spc="55">
                <a:solidFill>
                  <a:srgbClr val="FFFFFF"/>
                </a:solidFill>
                <a:latin typeface="Times New Roman"/>
                <a:cs typeface="Times New Roman"/>
              </a:rPr>
              <a:t>solutions </a:t>
            </a:r>
            <a:r>
              <a:rPr dirty="0" sz="1350" spc="75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dirty="0" sz="135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350" spc="50">
                <a:solidFill>
                  <a:srgbClr val="FFFFFF"/>
                </a:solidFill>
                <a:latin typeface="Times New Roman"/>
                <a:cs typeface="Times New Roman"/>
              </a:rPr>
              <a:t>available</a:t>
            </a:r>
            <a:r>
              <a:rPr dirty="0" sz="135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350" spc="4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33329" y="7739535"/>
            <a:ext cx="887730" cy="235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50">
                <a:solidFill>
                  <a:srgbClr val="FFFFFF"/>
                </a:solidFill>
                <a:latin typeface="Times New Roman"/>
                <a:cs typeface="Times New Roman"/>
              </a:rPr>
              <a:t>sqlalchemy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655609" y="810040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655609" y="835757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655609" y="887192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655609" y="912910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55609" y="938627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4809448" y="7944256"/>
            <a:ext cx="1779905" cy="1568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95"/>
              </a:spcBef>
            </a:pPr>
            <a:r>
              <a:rPr dirty="0" sz="1450" spc="114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4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165">
                <a:solidFill>
                  <a:srgbClr val="FFFFFF"/>
                </a:solidFill>
                <a:latin typeface="Arial"/>
                <a:cs typeface="Arial"/>
              </a:rPr>
              <a:t>Hot</a:t>
            </a:r>
            <a:r>
              <a:rPr dirty="0" sz="14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90">
                <a:solidFill>
                  <a:srgbClr val="FFFFFF"/>
                </a:solidFill>
                <a:latin typeface="Arial"/>
                <a:cs typeface="Arial"/>
              </a:rPr>
              <a:t>Encoding </a:t>
            </a:r>
            <a:r>
              <a:rPr dirty="0" sz="1450" spc="114">
                <a:solidFill>
                  <a:srgbClr val="FFFFFF"/>
                </a:solidFill>
                <a:latin typeface="Arial"/>
                <a:cs typeface="Arial"/>
              </a:rPr>
              <a:t>Feature </a:t>
            </a:r>
            <a:r>
              <a:rPr dirty="0" sz="1450" spc="90">
                <a:solidFill>
                  <a:srgbClr val="FFFFFF"/>
                </a:solidFill>
                <a:latin typeface="Arial"/>
                <a:cs typeface="Arial"/>
              </a:rPr>
              <a:t>engineering</a:t>
            </a:r>
            <a:endParaRPr sz="1450">
              <a:latin typeface="Arial"/>
              <a:cs typeface="Arial"/>
            </a:endParaRPr>
          </a:p>
          <a:p>
            <a:pPr marL="12700" marR="73660">
              <a:lnSpc>
                <a:spcPct val="116399"/>
              </a:lnSpc>
            </a:pPr>
            <a:r>
              <a:rPr dirty="0" sz="1450" spc="95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dirty="0" sz="14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95">
                <a:solidFill>
                  <a:srgbClr val="FFFFFF"/>
                </a:solidFill>
                <a:latin typeface="Arial"/>
                <a:cs typeface="Arial"/>
              </a:rPr>
              <a:t>encoding </a:t>
            </a:r>
            <a:r>
              <a:rPr dirty="0" sz="1450" spc="145">
                <a:solidFill>
                  <a:srgbClr val="FFFFFF"/>
                </a:solidFill>
                <a:latin typeface="Arial"/>
                <a:cs typeface="Arial"/>
              </a:rPr>
              <a:t>String</a:t>
            </a:r>
            <a:r>
              <a:rPr dirty="0" sz="14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80">
                <a:solidFill>
                  <a:srgbClr val="FFFFFF"/>
                </a:solidFill>
                <a:latin typeface="Arial"/>
                <a:cs typeface="Arial"/>
              </a:rPr>
              <a:t>cleaning </a:t>
            </a:r>
            <a:r>
              <a:rPr dirty="0" sz="1450" spc="12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4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165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r>
              <a:rPr dirty="0" sz="14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120">
                <a:solidFill>
                  <a:srgbClr val="FFFFFF"/>
                </a:solidFill>
                <a:latin typeface="Arial"/>
                <a:cs typeface="Arial"/>
              </a:rPr>
              <a:t>setting</a:t>
            </a:r>
            <a:endParaRPr sz="145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608555" y="810167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8608555" y="857792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8608555" y="905417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759863" y="7962024"/>
            <a:ext cx="1422400" cy="145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dirty="0" sz="1350" spc="325">
                <a:solidFill>
                  <a:srgbClr val="FFFFFF"/>
                </a:solidFill>
                <a:latin typeface="Arial"/>
                <a:cs typeface="Arial"/>
              </a:rPr>
              <a:t>80/20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10">
                <a:solidFill>
                  <a:srgbClr val="FFFFFF"/>
                </a:solidFill>
                <a:latin typeface="Arial"/>
                <a:cs typeface="Arial"/>
              </a:rPr>
              <a:t>split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3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95">
                <a:solidFill>
                  <a:srgbClr val="FFFFFF"/>
                </a:solidFill>
                <a:latin typeface="Arial"/>
                <a:cs typeface="Arial"/>
              </a:rPr>
              <a:t>train, </a:t>
            </a:r>
            <a:r>
              <a:rPr dirty="0" sz="1350" spc="110">
                <a:solidFill>
                  <a:srgbClr val="FFFFFF"/>
                </a:solidFill>
                <a:latin typeface="Arial"/>
                <a:cs typeface="Arial"/>
              </a:rPr>
              <a:t>Grid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10">
                <a:solidFill>
                  <a:srgbClr val="FFFFFF"/>
                </a:solidFill>
                <a:latin typeface="Arial"/>
                <a:cs typeface="Arial"/>
              </a:rPr>
              <a:t>search </a:t>
            </a:r>
            <a:r>
              <a:rPr dirty="0" sz="1350" spc="105">
                <a:solidFill>
                  <a:srgbClr val="FFFFFF"/>
                </a:solidFill>
                <a:latin typeface="Arial"/>
                <a:cs typeface="Arial"/>
              </a:rPr>
              <a:t>optimization Prediction </a:t>
            </a:r>
            <a:r>
              <a:rPr dirty="0" sz="1350" spc="135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endParaRPr sz="13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33329" y="3620423"/>
            <a:ext cx="131724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9310" algn="l"/>
                <a:tab pos="7341234" algn="l"/>
                <a:tab pos="8990965" algn="l"/>
                <a:tab pos="11281410" algn="l"/>
              </a:tabLst>
            </a:pPr>
            <a:r>
              <a:rPr dirty="0" sz="2400" spc="515" b="1">
                <a:solidFill>
                  <a:srgbClr val="42AFCF"/>
                </a:solidFill>
                <a:latin typeface="Tahoma"/>
                <a:cs typeface="Tahoma"/>
              </a:rPr>
              <a:t>EXTRACT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710" b="1">
                <a:solidFill>
                  <a:srgbClr val="42AFCF"/>
                </a:solidFill>
                <a:latin typeface="Tahoma"/>
                <a:cs typeface="Tahoma"/>
              </a:rPr>
              <a:t>Transform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705" b="1">
                <a:solidFill>
                  <a:srgbClr val="42AFCF"/>
                </a:solidFill>
                <a:latin typeface="Tahoma"/>
                <a:cs typeface="Tahoma"/>
              </a:rPr>
              <a:t>Train/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919" b="1">
                <a:solidFill>
                  <a:srgbClr val="42AFCF"/>
                </a:solidFill>
                <a:latin typeface="Tahoma"/>
                <a:cs typeface="Tahoma"/>
              </a:rPr>
              <a:t>test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775" b="1">
                <a:solidFill>
                  <a:srgbClr val="42AFCF"/>
                </a:solidFill>
                <a:latin typeface="Tahoma"/>
                <a:cs typeface="Tahoma"/>
              </a:rPr>
              <a:t>Present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2548767" y="810167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548767" y="881604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6970" y="47624"/>
                </a:moveTo>
                <a:lnTo>
                  <a:pt x="20654" y="47624"/>
                </a:lnTo>
                <a:lnTo>
                  <a:pt x="17617" y="47020"/>
                </a:lnTo>
                <a:lnTo>
                  <a:pt x="0" y="26970"/>
                </a:lnTo>
                <a:lnTo>
                  <a:pt x="0" y="20654"/>
                </a:lnTo>
                <a:lnTo>
                  <a:pt x="20654" y="0"/>
                </a:lnTo>
                <a:lnTo>
                  <a:pt x="26970" y="0"/>
                </a:lnTo>
                <a:lnTo>
                  <a:pt x="47625" y="23812"/>
                </a:lnTo>
                <a:lnTo>
                  <a:pt x="47624" y="26970"/>
                </a:lnTo>
                <a:lnTo>
                  <a:pt x="26970" y="476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12700075" y="7962024"/>
            <a:ext cx="1630045" cy="1454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95"/>
              </a:spcBef>
            </a:pPr>
            <a:r>
              <a:rPr dirty="0" sz="1350" spc="110">
                <a:solidFill>
                  <a:srgbClr val="FFFFFF"/>
                </a:solidFill>
                <a:latin typeface="Arial"/>
                <a:cs typeface="Arial"/>
              </a:rPr>
              <a:t>Internally </a:t>
            </a:r>
            <a:r>
              <a:rPr dirty="0" sz="1350" spc="125">
                <a:solidFill>
                  <a:srgbClr val="FFFFFF"/>
                </a:solidFill>
                <a:latin typeface="Arial"/>
                <a:cs typeface="Arial"/>
              </a:rPr>
              <a:t>hosted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streamlit </a:t>
            </a:r>
            <a:r>
              <a:rPr dirty="0" sz="1350" spc="95">
                <a:solidFill>
                  <a:srgbClr val="FFFFFF"/>
                </a:solidFill>
                <a:latin typeface="Arial"/>
                <a:cs typeface="Arial"/>
              </a:rPr>
              <a:t>application </a:t>
            </a:r>
            <a:r>
              <a:rPr dirty="0" sz="1350" spc="114">
                <a:solidFill>
                  <a:srgbClr val="FFFFFF"/>
                </a:solidFill>
                <a:latin typeface="Arial"/>
                <a:cs typeface="Arial"/>
              </a:rPr>
              <a:t>Graphing</a:t>
            </a:r>
            <a:r>
              <a:rPr dirty="0" sz="13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35">
                <a:solidFill>
                  <a:srgbClr val="FFFFFF"/>
                </a:solidFill>
                <a:latin typeface="Arial"/>
                <a:cs typeface="Arial"/>
              </a:rPr>
              <a:t>through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plotly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1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350" spc="114">
                <a:solidFill>
                  <a:srgbClr val="FFFFFF"/>
                </a:solidFill>
                <a:latin typeface="Arial"/>
                <a:cs typeface="Arial"/>
              </a:rPr>
              <a:t>matplotlib</a:t>
            </a:r>
            <a:endParaRPr sz="13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953694" y="5482189"/>
            <a:ext cx="986790" cy="986790"/>
          </a:xfrm>
          <a:custGeom>
            <a:avLst/>
            <a:gdLst/>
            <a:ahLst/>
            <a:cxnLst/>
            <a:rect l="l" t="t" r="r" b="b"/>
            <a:pathLst>
              <a:path w="986790" h="986789">
                <a:moveTo>
                  <a:pt x="493268" y="986537"/>
                </a:moveTo>
                <a:lnTo>
                  <a:pt x="493268" y="739903"/>
                </a:lnTo>
                <a:lnTo>
                  <a:pt x="0" y="739903"/>
                </a:lnTo>
                <a:lnTo>
                  <a:pt x="0" y="246634"/>
                </a:lnTo>
                <a:lnTo>
                  <a:pt x="493268" y="246634"/>
                </a:lnTo>
                <a:lnTo>
                  <a:pt x="493268" y="0"/>
                </a:lnTo>
                <a:lnTo>
                  <a:pt x="986537" y="493268"/>
                </a:lnTo>
                <a:lnTo>
                  <a:pt x="493268" y="986537"/>
                </a:lnTo>
                <a:close/>
              </a:path>
            </a:pathLst>
          </a:custGeom>
          <a:solidFill>
            <a:srgbClr val="42A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942151" y="5475420"/>
            <a:ext cx="986790" cy="986790"/>
          </a:xfrm>
          <a:custGeom>
            <a:avLst/>
            <a:gdLst/>
            <a:ahLst/>
            <a:cxnLst/>
            <a:rect l="l" t="t" r="r" b="b"/>
            <a:pathLst>
              <a:path w="986790" h="986789">
                <a:moveTo>
                  <a:pt x="493268" y="986537"/>
                </a:moveTo>
                <a:lnTo>
                  <a:pt x="493268" y="739903"/>
                </a:lnTo>
                <a:lnTo>
                  <a:pt x="0" y="739903"/>
                </a:lnTo>
                <a:lnTo>
                  <a:pt x="0" y="246634"/>
                </a:lnTo>
                <a:lnTo>
                  <a:pt x="493268" y="246634"/>
                </a:lnTo>
                <a:lnTo>
                  <a:pt x="493268" y="0"/>
                </a:lnTo>
                <a:lnTo>
                  <a:pt x="986537" y="493268"/>
                </a:lnTo>
                <a:lnTo>
                  <a:pt x="493268" y="986537"/>
                </a:lnTo>
                <a:close/>
              </a:path>
            </a:pathLst>
          </a:custGeom>
          <a:solidFill>
            <a:srgbClr val="42AF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1133329" y="9074391"/>
            <a:ext cx="982344" cy="23558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350" spc="85">
                <a:solidFill>
                  <a:srgbClr val="FFFFFF"/>
                </a:solidFill>
                <a:latin typeface="Times New Roman"/>
                <a:cs typeface="Times New Roman"/>
              </a:rPr>
              <a:t>parquet</a:t>
            </a:r>
            <a:r>
              <a:rPr dirty="0" sz="1350" spc="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350" spc="-10">
                <a:solidFill>
                  <a:srgbClr val="FFFFFF"/>
                </a:solidFill>
                <a:latin typeface="Times New Roman"/>
                <a:cs typeface="Times New Roman"/>
              </a:rPr>
              <a:t>files</a:t>
            </a:r>
            <a:endParaRPr sz="13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4964" y="2563481"/>
            <a:ext cx="1038225" cy="1038225"/>
          </a:xfrm>
          <a:custGeom>
            <a:avLst/>
            <a:gdLst/>
            <a:ahLst/>
            <a:cxnLst/>
            <a:rect l="l" t="t" r="r" b="b"/>
            <a:pathLst>
              <a:path w="1038225" h="1038225">
                <a:moveTo>
                  <a:pt x="745197" y="518490"/>
                </a:moveTo>
                <a:lnTo>
                  <a:pt x="719683" y="484390"/>
                </a:lnTo>
                <a:lnTo>
                  <a:pt x="704811" y="482523"/>
                </a:lnTo>
                <a:lnTo>
                  <a:pt x="699909" y="483235"/>
                </a:lnTo>
                <a:lnTo>
                  <a:pt x="690397" y="486638"/>
                </a:lnTo>
                <a:lnTo>
                  <a:pt x="686155" y="489204"/>
                </a:lnTo>
                <a:lnTo>
                  <a:pt x="682561" y="492518"/>
                </a:lnTo>
                <a:lnTo>
                  <a:pt x="448221" y="693381"/>
                </a:lnTo>
                <a:lnTo>
                  <a:pt x="357454" y="602767"/>
                </a:lnTo>
                <a:lnTo>
                  <a:pt x="316230" y="600494"/>
                </a:lnTo>
                <a:lnTo>
                  <a:pt x="297878" y="637463"/>
                </a:lnTo>
                <a:lnTo>
                  <a:pt x="298754" y="642162"/>
                </a:lnTo>
                <a:lnTo>
                  <a:pt x="423265" y="773645"/>
                </a:lnTo>
                <a:lnTo>
                  <a:pt x="449491" y="781367"/>
                </a:lnTo>
                <a:lnTo>
                  <a:pt x="454037" y="780694"/>
                </a:lnTo>
                <a:lnTo>
                  <a:pt x="734758" y="545960"/>
                </a:lnTo>
                <a:lnTo>
                  <a:pt x="744232" y="528548"/>
                </a:lnTo>
                <a:lnTo>
                  <a:pt x="745197" y="518490"/>
                </a:lnTo>
                <a:close/>
              </a:path>
              <a:path w="1038225" h="1038225">
                <a:moveTo>
                  <a:pt x="1038225" y="158534"/>
                </a:moveTo>
                <a:lnTo>
                  <a:pt x="1018628" y="117894"/>
                </a:lnTo>
                <a:lnTo>
                  <a:pt x="985812" y="89128"/>
                </a:lnTo>
                <a:lnTo>
                  <a:pt x="967105" y="80619"/>
                </a:lnTo>
                <a:lnTo>
                  <a:pt x="967105" y="181051"/>
                </a:lnTo>
                <a:lnTo>
                  <a:pt x="967105" y="297573"/>
                </a:lnTo>
                <a:lnTo>
                  <a:pt x="967105" y="371970"/>
                </a:lnTo>
                <a:lnTo>
                  <a:pt x="967105" y="934847"/>
                </a:lnTo>
                <a:lnTo>
                  <a:pt x="966165" y="939596"/>
                </a:lnTo>
                <a:lnTo>
                  <a:pt x="934847" y="967105"/>
                </a:lnTo>
                <a:lnTo>
                  <a:pt x="106654" y="967105"/>
                </a:lnTo>
                <a:lnTo>
                  <a:pt x="75336" y="939596"/>
                </a:lnTo>
                <a:lnTo>
                  <a:pt x="74396" y="934847"/>
                </a:lnTo>
                <a:lnTo>
                  <a:pt x="74396" y="371970"/>
                </a:lnTo>
                <a:lnTo>
                  <a:pt x="967105" y="371970"/>
                </a:lnTo>
                <a:lnTo>
                  <a:pt x="967105" y="297573"/>
                </a:lnTo>
                <a:lnTo>
                  <a:pt x="74396" y="297573"/>
                </a:lnTo>
                <a:lnTo>
                  <a:pt x="74396" y="181051"/>
                </a:lnTo>
                <a:lnTo>
                  <a:pt x="101917" y="149733"/>
                </a:lnTo>
                <a:lnTo>
                  <a:pt x="106654" y="148793"/>
                </a:lnTo>
                <a:lnTo>
                  <a:pt x="934847" y="148793"/>
                </a:lnTo>
                <a:lnTo>
                  <a:pt x="966165" y="176314"/>
                </a:lnTo>
                <a:lnTo>
                  <a:pt x="967105" y="181051"/>
                </a:lnTo>
                <a:lnTo>
                  <a:pt x="967105" y="80619"/>
                </a:lnTo>
                <a:lnTo>
                  <a:pt x="965847" y="80086"/>
                </a:lnTo>
                <a:lnTo>
                  <a:pt x="958862" y="77965"/>
                </a:lnTo>
                <a:lnTo>
                  <a:pt x="944499" y="75107"/>
                </a:lnTo>
                <a:lnTo>
                  <a:pt x="937234" y="74396"/>
                </a:lnTo>
                <a:lnTo>
                  <a:pt x="781126" y="74396"/>
                </a:lnTo>
                <a:lnTo>
                  <a:pt x="781126" y="32270"/>
                </a:lnTo>
                <a:lnTo>
                  <a:pt x="753605" y="952"/>
                </a:lnTo>
                <a:lnTo>
                  <a:pt x="748868" y="0"/>
                </a:lnTo>
                <a:lnTo>
                  <a:pt x="739000" y="0"/>
                </a:lnTo>
                <a:lnTo>
                  <a:pt x="707682" y="27520"/>
                </a:lnTo>
                <a:lnTo>
                  <a:pt x="706729" y="32270"/>
                </a:lnTo>
                <a:lnTo>
                  <a:pt x="706729" y="74396"/>
                </a:lnTo>
                <a:lnTo>
                  <a:pt x="334772" y="74396"/>
                </a:lnTo>
                <a:lnTo>
                  <a:pt x="334772" y="32270"/>
                </a:lnTo>
                <a:lnTo>
                  <a:pt x="333832" y="27520"/>
                </a:lnTo>
                <a:lnTo>
                  <a:pt x="302501" y="0"/>
                </a:lnTo>
                <a:lnTo>
                  <a:pt x="292646" y="0"/>
                </a:lnTo>
                <a:lnTo>
                  <a:pt x="261315" y="27520"/>
                </a:lnTo>
                <a:lnTo>
                  <a:pt x="260375" y="32270"/>
                </a:lnTo>
                <a:lnTo>
                  <a:pt x="260375" y="74396"/>
                </a:lnTo>
                <a:lnTo>
                  <a:pt x="104267" y="74396"/>
                </a:lnTo>
                <a:lnTo>
                  <a:pt x="62115" y="85699"/>
                </a:lnTo>
                <a:lnTo>
                  <a:pt x="27508" y="112268"/>
                </a:lnTo>
                <a:lnTo>
                  <a:pt x="5689" y="150050"/>
                </a:lnTo>
                <a:lnTo>
                  <a:pt x="0" y="178663"/>
                </a:lnTo>
                <a:lnTo>
                  <a:pt x="0" y="937247"/>
                </a:lnTo>
                <a:lnTo>
                  <a:pt x="11303" y="979385"/>
                </a:lnTo>
                <a:lnTo>
                  <a:pt x="37871" y="1014006"/>
                </a:lnTo>
                <a:lnTo>
                  <a:pt x="75653" y="1035812"/>
                </a:lnTo>
                <a:lnTo>
                  <a:pt x="84137" y="1038225"/>
                </a:lnTo>
                <a:lnTo>
                  <a:pt x="957364" y="1038225"/>
                </a:lnTo>
                <a:lnTo>
                  <a:pt x="998004" y="1018628"/>
                </a:lnTo>
                <a:lnTo>
                  <a:pt x="1026769" y="985812"/>
                </a:lnTo>
                <a:lnTo>
                  <a:pt x="1038225" y="957364"/>
                </a:lnTo>
                <a:lnTo>
                  <a:pt x="1038225" y="371970"/>
                </a:lnTo>
                <a:lnTo>
                  <a:pt x="1038225" y="297573"/>
                </a:lnTo>
                <a:lnTo>
                  <a:pt x="1038225" y="158534"/>
                </a:lnTo>
                <a:close/>
              </a:path>
            </a:pathLst>
          </a:custGeom>
          <a:solidFill>
            <a:srgbClr val="FAFD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973" y="3911487"/>
            <a:ext cx="1038225" cy="101893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3535" y="5330959"/>
            <a:ext cx="271145" cy="128905"/>
            <a:chOff x="843535" y="5330959"/>
            <a:chExt cx="271145" cy="128905"/>
          </a:xfrm>
        </p:grpSpPr>
        <p:sp>
          <p:nvSpPr>
            <p:cNvPr id="5" name="object 5"/>
            <p:cNvSpPr/>
            <p:nvPr/>
          </p:nvSpPr>
          <p:spPr>
            <a:xfrm>
              <a:off x="956869" y="5330959"/>
              <a:ext cx="40005" cy="104139"/>
            </a:xfrm>
            <a:custGeom>
              <a:avLst/>
              <a:gdLst/>
              <a:ahLst/>
              <a:cxnLst/>
              <a:rect l="l" t="t" r="r" b="b"/>
              <a:pathLst>
                <a:path w="40005" h="104139">
                  <a:moveTo>
                    <a:pt x="15964" y="103820"/>
                  </a:moveTo>
                  <a:lnTo>
                    <a:pt x="6015" y="103106"/>
                  </a:lnTo>
                  <a:lnTo>
                    <a:pt x="2780" y="93888"/>
                  </a:lnTo>
                  <a:lnTo>
                    <a:pt x="699" y="77479"/>
                  </a:lnTo>
                  <a:lnTo>
                    <a:pt x="0" y="50980"/>
                  </a:lnTo>
                  <a:lnTo>
                    <a:pt x="748" y="24981"/>
                  </a:lnTo>
                  <a:lnTo>
                    <a:pt x="24086" y="0"/>
                  </a:lnTo>
                  <a:lnTo>
                    <a:pt x="34303" y="3517"/>
                  </a:lnTo>
                  <a:lnTo>
                    <a:pt x="36966" y="11962"/>
                  </a:lnTo>
                  <a:lnTo>
                    <a:pt x="38598" y="27323"/>
                  </a:lnTo>
                  <a:lnTo>
                    <a:pt x="39438" y="53719"/>
                  </a:lnTo>
                  <a:lnTo>
                    <a:pt x="39150" y="79836"/>
                  </a:lnTo>
                  <a:lnTo>
                    <a:pt x="15964" y="103820"/>
                  </a:lnTo>
                  <a:close/>
                </a:path>
              </a:pathLst>
            </a:custGeom>
            <a:solidFill>
              <a:srgbClr val="FAFD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535" y="5366756"/>
              <a:ext cx="90713" cy="895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0074" y="5366758"/>
              <a:ext cx="94586" cy="9296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16343" y="6082872"/>
            <a:ext cx="203701" cy="202589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09546" y="5462094"/>
            <a:ext cx="1032510" cy="823594"/>
            <a:chOff x="509546" y="5462094"/>
            <a:chExt cx="1032510" cy="823594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150" y="6082811"/>
              <a:ext cx="202123" cy="20246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546" y="5462094"/>
              <a:ext cx="1032510" cy="712470"/>
            </a:xfrm>
            <a:custGeom>
              <a:avLst/>
              <a:gdLst/>
              <a:ahLst/>
              <a:cxnLst/>
              <a:rect l="l" t="t" r="r" b="b"/>
              <a:pathLst>
                <a:path w="1032510" h="712470">
                  <a:moveTo>
                    <a:pt x="533786" y="91937"/>
                  </a:moveTo>
                  <a:lnTo>
                    <a:pt x="401969" y="91937"/>
                  </a:lnTo>
                  <a:lnTo>
                    <a:pt x="403902" y="60295"/>
                  </a:lnTo>
                  <a:lnTo>
                    <a:pt x="412121" y="32113"/>
                  </a:lnTo>
                  <a:lnTo>
                    <a:pt x="430086" y="10890"/>
                  </a:lnTo>
                  <a:lnTo>
                    <a:pt x="461266" y="0"/>
                  </a:lnTo>
                  <a:lnTo>
                    <a:pt x="475321" y="0"/>
                  </a:lnTo>
                  <a:lnTo>
                    <a:pt x="513000" y="19873"/>
                  </a:lnTo>
                  <a:lnTo>
                    <a:pt x="531667" y="53407"/>
                  </a:lnTo>
                  <a:lnTo>
                    <a:pt x="533786" y="91937"/>
                  </a:lnTo>
                  <a:close/>
                </a:path>
                <a:path w="1032510" h="712470">
                  <a:moveTo>
                    <a:pt x="81448" y="712343"/>
                  </a:moveTo>
                  <a:lnTo>
                    <a:pt x="68673" y="712343"/>
                  </a:lnTo>
                  <a:lnTo>
                    <a:pt x="49241" y="712049"/>
                  </a:lnTo>
                  <a:lnTo>
                    <a:pt x="56522" y="712049"/>
                  </a:lnTo>
                  <a:lnTo>
                    <a:pt x="36263" y="707478"/>
                  </a:lnTo>
                  <a:lnTo>
                    <a:pt x="18328" y="695832"/>
                  </a:lnTo>
                  <a:lnTo>
                    <a:pt x="5836" y="677917"/>
                  </a:lnTo>
                  <a:lnTo>
                    <a:pt x="728" y="658681"/>
                  </a:lnTo>
                  <a:lnTo>
                    <a:pt x="136" y="643543"/>
                  </a:lnTo>
                  <a:lnTo>
                    <a:pt x="27" y="640752"/>
                  </a:lnTo>
                  <a:lnTo>
                    <a:pt x="0" y="634495"/>
                  </a:lnTo>
                  <a:lnTo>
                    <a:pt x="174" y="625595"/>
                  </a:lnTo>
                  <a:lnTo>
                    <a:pt x="272" y="154933"/>
                  </a:lnTo>
                  <a:lnTo>
                    <a:pt x="6529" y="121324"/>
                  </a:lnTo>
                  <a:lnTo>
                    <a:pt x="23991" y="102307"/>
                  </a:lnTo>
                  <a:lnTo>
                    <a:pt x="50315" y="93857"/>
                  </a:lnTo>
                  <a:lnTo>
                    <a:pt x="83339" y="91937"/>
                  </a:lnTo>
                  <a:lnTo>
                    <a:pt x="533786" y="91937"/>
                  </a:lnTo>
                  <a:lnTo>
                    <a:pt x="568601" y="91121"/>
                  </a:lnTo>
                  <a:lnTo>
                    <a:pt x="606769" y="92211"/>
                  </a:lnTo>
                  <a:lnTo>
                    <a:pt x="639463" y="103815"/>
                  </a:lnTo>
                  <a:lnTo>
                    <a:pt x="657858" y="134543"/>
                  </a:lnTo>
                  <a:lnTo>
                    <a:pt x="669066" y="134543"/>
                  </a:lnTo>
                  <a:lnTo>
                    <a:pt x="670910" y="134740"/>
                  </a:lnTo>
                  <a:lnTo>
                    <a:pt x="775627" y="134740"/>
                  </a:lnTo>
                  <a:lnTo>
                    <a:pt x="821905" y="138719"/>
                  </a:lnTo>
                  <a:lnTo>
                    <a:pt x="849229" y="152399"/>
                  </a:lnTo>
                  <a:lnTo>
                    <a:pt x="863426" y="171256"/>
                  </a:lnTo>
                  <a:lnTo>
                    <a:pt x="772731" y="171256"/>
                  </a:lnTo>
                  <a:lnTo>
                    <a:pt x="733814" y="171414"/>
                  </a:lnTo>
                  <a:lnTo>
                    <a:pt x="694472" y="172464"/>
                  </a:lnTo>
                  <a:lnTo>
                    <a:pt x="659183" y="172914"/>
                  </a:lnTo>
                  <a:lnTo>
                    <a:pt x="658951" y="178596"/>
                  </a:lnTo>
                  <a:lnTo>
                    <a:pt x="658846" y="181162"/>
                  </a:lnTo>
                  <a:lnTo>
                    <a:pt x="658786" y="185069"/>
                  </a:lnTo>
                  <a:lnTo>
                    <a:pt x="286127" y="185069"/>
                  </a:lnTo>
                  <a:lnTo>
                    <a:pt x="266680" y="185847"/>
                  </a:lnTo>
                  <a:lnTo>
                    <a:pt x="246648" y="190384"/>
                  </a:lnTo>
                  <a:lnTo>
                    <a:pt x="237748" y="201543"/>
                  </a:lnTo>
                  <a:lnTo>
                    <a:pt x="235610" y="217573"/>
                  </a:lnTo>
                  <a:lnTo>
                    <a:pt x="235681" y="222850"/>
                  </a:lnTo>
                  <a:lnTo>
                    <a:pt x="235787" y="230853"/>
                  </a:lnTo>
                  <a:lnTo>
                    <a:pt x="235892" y="288670"/>
                  </a:lnTo>
                  <a:lnTo>
                    <a:pt x="165814" y="288670"/>
                  </a:lnTo>
                  <a:lnTo>
                    <a:pt x="149791" y="290995"/>
                  </a:lnTo>
                  <a:lnTo>
                    <a:pt x="138715" y="299640"/>
                  </a:lnTo>
                  <a:lnTo>
                    <a:pt x="134674" y="318496"/>
                  </a:lnTo>
                  <a:lnTo>
                    <a:pt x="133783" y="345264"/>
                  </a:lnTo>
                  <a:lnTo>
                    <a:pt x="135169" y="366060"/>
                  </a:lnTo>
                  <a:lnTo>
                    <a:pt x="145516" y="379614"/>
                  </a:lnTo>
                  <a:lnTo>
                    <a:pt x="171509" y="384659"/>
                  </a:lnTo>
                  <a:lnTo>
                    <a:pt x="230941" y="384659"/>
                  </a:lnTo>
                  <a:lnTo>
                    <a:pt x="235846" y="385035"/>
                  </a:lnTo>
                  <a:lnTo>
                    <a:pt x="235827" y="438963"/>
                  </a:lnTo>
                  <a:lnTo>
                    <a:pt x="238933" y="471269"/>
                  </a:lnTo>
                  <a:lnTo>
                    <a:pt x="249799" y="485450"/>
                  </a:lnTo>
                  <a:lnTo>
                    <a:pt x="270316" y="488382"/>
                  </a:lnTo>
                  <a:lnTo>
                    <a:pt x="1032033" y="488382"/>
                  </a:lnTo>
                  <a:lnTo>
                    <a:pt x="1031999" y="590937"/>
                  </a:lnTo>
                  <a:lnTo>
                    <a:pt x="231984" y="590937"/>
                  </a:lnTo>
                  <a:lnTo>
                    <a:pt x="195235" y="596734"/>
                  </a:lnTo>
                  <a:lnTo>
                    <a:pt x="161253" y="612433"/>
                  </a:lnTo>
                  <a:lnTo>
                    <a:pt x="132495" y="637253"/>
                  </a:lnTo>
                  <a:lnTo>
                    <a:pt x="111419" y="670415"/>
                  </a:lnTo>
                  <a:lnTo>
                    <a:pt x="100481" y="711139"/>
                  </a:lnTo>
                  <a:lnTo>
                    <a:pt x="81448" y="712343"/>
                  </a:lnTo>
                  <a:close/>
                </a:path>
                <a:path w="1032510" h="712470">
                  <a:moveTo>
                    <a:pt x="669066" y="134543"/>
                  </a:moveTo>
                  <a:lnTo>
                    <a:pt x="657858" y="134543"/>
                  </a:lnTo>
                  <a:lnTo>
                    <a:pt x="664163" y="134020"/>
                  </a:lnTo>
                  <a:lnTo>
                    <a:pt x="669066" y="134543"/>
                  </a:lnTo>
                  <a:close/>
                </a:path>
                <a:path w="1032510" h="712470">
                  <a:moveTo>
                    <a:pt x="994712" y="401666"/>
                  </a:moveTo>
                  <a:lnTo>
                    <a:pt x="934385" y="401666"/>
                  </a:lnTo>
                  <a:lnTo>
                    <a:pt x="949508" y="401485"/>
                  </a:lnTo>
                  <a:lnTo>
                    <a:pt x="945149" y="392235"/>
                  </a:lnTo>
                  <a:lnTo>
                    <a:pt x="935754" y="375709"/>
                  </a:lnTo>
                  <a:lnTo>
                    <a:pt x="918586" y="346602"/>
                  </a:lnTo>
                  <a:lnTo>
                    <a:pt x="853088" y="230853"/>
                  </a:lnTo>
                  <a:lnTo>
                    <a:pt x="835099" y="196358"/>
                  </a:lnTo>
                  <a:lnTo>
                    <a:pt x="772731" y="171256"/>
                  </a:lnTo>
                  <a:lnTo>
                    <a:pt x="863426" y="171256"/>
                  </a:lnTo>
                  <a:lnTo>
                    <a:pt x="868952" y="178596"/>
                  </a:lnTo>
                  <a:lnTo>
                    <a:pt x="891502" y="220048"/>
                  </a:lnTo>
                  <a:lnTo>
                    <a:pt x="910217" y="253782"/>
                  </a:lnTo>
                  <a:lnTo>
                    <a:pt x="930083" y="288988"/>
                  </a:lnTo>
                  <a:lnTo>
                    <a:pt x="990731" y="395465"/>
                  </a:lnTo>
                  <a:lnTo>
                    <a:pt x="994595" y="401485"/>
                  </a:lnTo>
                  <a:lnTo>
                    <a:pt x="994712" y="401666"/>
                  </a:lnTo>
                  <a:close/>
                </a:path>
                <a:path w="1032510" h="712470">
                  <a:moveTo>
                    <a:pt x="361096" y="289271"/>
                  </a:moveTo>
                  <a:lnTo>
                    <a:pt x="345851" y="289131"/>
                  </a:lnTo>
                  <a:lnTo>
                    <a:pt x="331484" y="288081"/>
                  </a:lnTo>
                  <a:lnTo>
                    <a:pt x="330157" y="267735"/>
                  </a:lnTo>
                  <a:lnTo>
                    <a:pt x="330166" y="245420"/>
                  </a:lnTo>
                  <a:lnTo>
                    <a:pt x="330326" y="236728"/>
                  </a:lnTo>
                  <a:lnTo>
                    <a:pt x="330433" y="230853"/>
                  </a:lnTo>
                  <a:lnTo>
                    <a:pt x="330472" y="201735"/>
                  </a:lnTo>
                  <a:lnTo>
                    <a:pt x="317999" y="189399"/>
                  </a:lnTo>
                  <a:lnTo>
                    <a:pt x="302709" y="185069"/>
                  </a:lnTo>
                  <a:lnTo>
                    <a:pt x="658786" y="185069"/>
                  </a:lnTo>
                  <a:lnTo>
                    <a:pt x="658681" y="288670"/>
                  </a:lnTo>
                  <a:lnTo>
                    <a:pt x="397957" y="288670"/>
                  </a:lnTo>
                  <a:lnTo>
                    <a:pt x="361096" y="289271"/>
                  </a:lnTo>
                  <a:close/>
                </a:path>
                <a:path w="1032510" h="712470">
                  <a:moveTo>
                    <a:pt x="325223" y="288988"/>
                  </a:moveTo>
                  <a:lnTo>
                    <a:pt x="235892" y="288988"/>
                  </a:lnTo>
                  <a:lnTo>
                    <a:pt x="235892" y="288670"/>
                  </a:lnTo>
                  <a:lnTo>
                    <a:pt x="115833" y="288670"/>
                  </a:lnTo>
                  <a:lnTo>
                    <a:pt x="325223" y="288988"/>
                  </a:lnTo>
                  <a:close/>
                </a:path>
                <a:path w="1032510" h="712470">
                  <a:moveTo>
                    <a:pt x="1032033" y="488382"/>
                  </a:moveTo>
                  <a:lnTo>
                    <a:pt x="270316" y="488382"/>
                  </a:lnTo>
                  <a:lnTo>
                    <a:pt x="302373" y="486940"/>
                  </a:lnTo>
                  <a:lnTo>
                    <a:pt x="320815" y="482700"/>
                  </a:lnTo>
                  <a:lnTo>
                    <a:pt x="329102" y="472089"/>
                  </a:lnTo>
                  <a:lnTo>
                    <a:pt x="331142" y="456794"/>
                  </a:lnTo>
                  <a:lnTo>
                    <a:pt x="330911" y="442740"/>
                  </a:lnTo>
                  <a:lnTo>
                    <a:pt x="330995" y="397847"/>
                  </a:lnTo>
                  <a:lnTo>
                    <a:pt x="331592" y="385035"/>
                  </a:lnTo>
                  <a:lnTo>
                    <a:pt x="331621" y="384412"/>
                  </a:lnTo>
                  <a:lnTo>
                    <a:pt x="345618" y="384152"/>
                  </a:lnTo>
                  <a:lnTo>
                    <a:pt x="389474" y="384152"/>
                  </a:lnTo>
                  <a:lnTo>
                    <a:pt x="414950" y="382591"/>
                  </a:lnTo>
                  <a:lnTo>
                    <a:pt x="428577" y="375709"/>
                  </a:lnTo>
                  <a:lnTo>
                    <a:pt x="428423" y="375709"/>
                  </a:lnTo>
                  <a:lnTo>
                    <a:pt x="432871" y="361312"/>
                  </a:lnTo>
                  <a:lnTo>
                    <a:pt x="432983" y="354413"/>
                  </a:lnTo>
                  <a:lnTo>
                    <a:pt x="433108" y="346602"/>
                  </a:lnTo>
                  <a:lnTo>
                    <a:pt x="433130" y="345264"/>
                  </a:lnTo>
                  <a:lnTo>
                    <a:pt x="433247" y="338012"/>
                  </a:lnTo>
                  <a:lnTo>
                    <a:pt x="433270" y="336541"/>
                  </a:lnTo>
                  <a:lnTo>
                    <a:pt x="432695" y="312580"/>
                  </a:lnTo>
                  <a:lnTo>
                    <a:pt x="428226" y="297978"/>
                  </a:lnTo>
                  <a:lnTo>
                    <a:pt x="415717" y="290716"/>
                  </a:lnTo>
                  <a:lnTo>
                    <a:pt x="389718" y="288670"/>
                  </a:lnTo>
                  <a:lnTo>
                    <a:pt x="658681" y="288670"/>
                  </a:lnTo>
                  <a:lnTo>
                    <a:pt x="658802" y="392235"/>
                  </a:lnTo>
                  <a:lnTo>
                    <a:pt x="658881" y="397847"/>
                  </a:lnTo>
                  <a:lnTo>
                    <a:pt x="658934" y="401666"/>
                  </a:lnTo>
                  <a:lnTo>
                    <a:pt x="994712" y="401666"/>
                  </a:lnTo>
                  <a:lnTo>
                    <a:pt x="999017" y="408373"/>
                  </a:lnTo>
                  <a:lnTo>
                    <a:pt x="1004905" y="414761"/>
                  </a:lnTo>
                  <a:lnTo>
                    <a:pt x="1031538" y="457799"/>
                  </a:lnTo>
                  <a:lnTo>
                    <a:pt x="1032122" y="471269"/>
                  </a:lnTo>
                  <a:lnTo>
                    <a:pt x="1032033" y="488382"/>
                  </a:lnTo>
                  <a:close/>
                </a:path>
                <a:path w="1032510" h="712470">
                  <a:moveTo>
                    <a:pt x="230941" y="384659"/>
                  </a:moveTo>
                  <a:lnTo>
                    <a:pt x="171509" y="384659"/>
                  </a:lnTo>
                  <a:lnTo>
                    <a:pt x="187502" y="384412"/>
                  </a:lnTo>
                  <a:lnTo>
                    <a:pt x="205358" y="383819"/>
                  </a:lnTo>
                  <a:lnTo>
                    <a:pt x="219990" y="383819"/>
                  </a:lnTo>
                  <a:lnTo>
                    <a:pt x="230941" y="384659"/>
                  </a:lnTo>
                  <a:close/>
                </a:path>
                <a:path w="1032510" h="712470">
                  <a:moveTo>
                    <a:pt x="661798" y="712343"/>
                  </a:moveTo>
                  <a:lnTo>
                    <a:pt x="371012" y="712343"/>
                  </a:lnTo>
                  <a:lnTo>
                    <a:pt x="362164" y="712049"/>
                  </a:lnTo>
                  <a:lnTo>
                    <a:pt x="359537" y="693118"/>
                  </a:lnTo>
                  <a:lnTo>
                    <a:pt x="353560" y="674374"/>
                  </a:lnTo>
                  <a:lnTo>
                    <a:pt x="334259" y="640752"/>
                  </a:lnTo>
                  <a:lnTo>
                    <a:pt x="303953" y="612166"/>
                  </a:lnTo>
                  <a:lnTo>
                    <a:pt x="269042" y="595821"/>
                  </a:lnTo>
                  <a:lnTo>
                    <a:pt x="231984" y="590937"/>
                  </a:lnTo>
                  <a:lnTo>
                    <a:pt x="1031999" y="590937"/>
                  </a:lnTo>
                  <a:lnTo>
                    <a:pt x="1031999" y="592002"/>
                  </a:lnTo>
                  <a:lnTo>
                    <a:pt x="796606" y="592002"/>
                  </a:lnTo>
                  <a:lnTo>
                    <a:pt x="756868" y="601850"/>
                  </a:lnTo>
                  <a:lnTo>
                    <a:pt x="720671" y="625595"/>
                  </a:lnTo>
                  <a:lnTo>
                    <a:pt x="691133" y="665008"/>
                  </a:lnTo>
                  <a:lnTo>
                    <a:pt x="677820" y="711139"/>
                  </a:lnTo>
                  <a:lnTo>
                    <a:pt x="677702" y="711844"/>
                  </a:lnTo>
                  <a:lnTo>
                    <a:pt x="677667" y="712049"/>
                  </a:lnTo>
                  <a:lnTo>
                    <a:pt x="682339" y="712049"/>
                  </a:lnTo>
                  <a:lnTo>
                    <a:pt x="661798" y="712343"/>
                  </a:lnTo>
                  <a:close/>
                </a:path>
                <a:path w="1032510" h="712470">
                  <a:moveTo>
                    <a:pt x="964431" y="712343"/>
                  </a:moveTo>
                  <a:lnTo>
                    <a:pt x="953021" y="712343"/>
                  </a:lnTo>
                  <a:lnTo>
                    <a:pt x="938768" y="711506"/>
                  </a:lnTo>
                  <a:lnTo>
                    <a:pt x="928315" y="668889"/>
                  </a:lnTo>
                  <a:lnTo>
                    <a:pt x="905740" y="634495"/>
                  </a:lnTo>
                  <a:lnTo>
                    <a:pt x="874174" y="609459"/>
                  </a:lnTo>
                  <a:lnTo>
                    <a:pt x="836752" y="594917"/>
                  </a:lnTo>
                  <a:lnTo>
                    <a:pt x="796606" y="592002"/>
                  </a:lnTo>
                  <a:lnTo>
                    <a:pt x="1031999" y="592002"/>
                  </a:lnTo>
                  <a:lnTo>
                    <a:pt x="1032114" y="625595"/>
                  </a:lnTo>
                  <a:lnTo>
                    <a:pt x="1032259" y="634495"/>
                  </a:lnTo>
                  <a:lnTo>
                    <a:pt x="1032347" y="640752"/>
                  </a:lnTo>
                  <a:lnTo>
                    <a:pt x="1025145" y="680342"/>
                  </a:lnTo>
                  <a:lnTo>
                    <a:pt x="994538" y="707478"/>
                  </a:lnTo>
                  <a:lnTo>
                    <a:pt x="976572" y="711844"/>
                  </a:lnTo>
                  <a:lnTo>
                    <a:pt x="964431" y="712343"/>
                  </a:lnTo>
                  <a:close/>
                </a:path>
              </a:pathLst>
            </a:custGeom>
            <a:solidFill>
              <a:srgbClr val="FAFD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5399962" y="4635300"/>
            <a:ext cx="1456690" cy="1689735"/>
          </a:xfrm>
          <a:custGeom>
            <a:avLst/>
            <a:gdLst/>
            <a:ahLst/>
            <a:cxnLst/>
            <a:rect l="l" t="t" r="r" b="b"/>
            <a:pathLst>
              <a:path w="1456690" h="1689735">
                <a:moveTo>
                  <a:pt x="373078" y="1689451"/>
                </a:moveTo>
                <a:lnTo>
                  <a:pt x="371881" y="1689451"/>
                </a:lnTo>
                <a:lnTo>
                  <a:pt x="371881" y="1148210"/>
                </a:lnTo>
                <a:lnTo>
                  <a:pt x="0" y="1148210"/>
                </a:lnTo>
                <a:lnTo>
                  <a:pt x="0" y="542173"/>
                </a:lnTo>
                <a:lnTo>
                  <a:pt x="371881" y="542173"/>
                </a:lnTo>
                <a:lnTo>
                  <a:pt x="371881" y="0"/>
                </a:lnTo>
                <a:lnTo>
                  <a:pt x="1456227" y="845192"/>
                </a:lnTo>
                <a:lnTo>
                  <a:pt x="373078" y="1689451"/>
                </a:lnTo>
                <a:close/>
              </a:path>
            </a:pathLst>
          </a:custGeom>
          <a:solidFill>
            <a:srgbClr val="6FA2E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504973" y="8100373"/>
            <a:ext cx="1095375" cy="990600"/>
            <a:chOff x="504973" y="8100373"/>
            <a:chExt cx="1095375" cy="990600"/>
          </a:xfrm>
        </p:grpSpPr>
        <p:sp>
          <p:nvSpPr>
            <p:cNvPr id="14" name="object 14"/>
            <p:cNvSpPr/>
            <p:nvPr/>
          </p:nvSpPr>
          <p:spPr>
            <a:xfrm>
              <a:off x="504964" y="8100377"/>
              <a:ext cx="1095375" cy="990600"/>
            </a:xfrm>
            <a:custGeom>
              <a:avLst/>
              <a:gdLst/>
              <a:ahLst/>
              <a:cxnLst/>
              <a:rect l="l" t="t" r="r" b="b"/>
              <a:pathLst>
                <a:path w="1095375" h="990600">
                  <a:moveTo>
                    <a:pt x="1095375" y="4876"/>
                  </a:moveTo>
                  <a:lnTo>
                    <a:pt x="1090498" y="0"/>
                  </a:lnTo>
                  <a:lnTo>
                    <a:pt x="1063866" y="0"/>
                  </a:lnTo>
                  <a:lnTo>
                    <a:pt x="1063866" y="34315"/>
                  </a:lnTo>
                  <a:lnTo>
                    <a:pt x="1063866" y="308864"/>
                  </a:lnTo>
                  <a:lnTo>
                    <a:pt x="1056182" y="308864"/>
                  </a:lnTo>
                  <a:lnTo>
                    <a:pt x="1037234" y="308864"/>
                  </a:lnTo>
                  <a:lnTo>
                    <a:pt x="1029550" y="308864"/>
                  </a:lnTo>
                  <a:lnTo>
                    <a:pt x="1029550" y="343179"/>
                  </a:lnTo>
                  <a:lnTo>
                    <a:pt x="1029550" y="960894"/>
                  </a:lnTo>
                  <a:lnTo>
                    <a:pt x="68656" y="960894"/>
                  </a:lnTo>
                  <a:lnTo>
                    <a:pt x="68656" y="343179"/>
                  </a:lnTo>
                  <a:lnTo>
                    <a:pt x="1029550" y="343179"/>
                  </a:lnTo>
                  <a:lnTo>
                    <a:pt x="1029550" y="308864"/>
                  </a:lnTo>
                  <a:lnTo>
                    <a:pt x="60972" y="308864"/>
                  </a:lnTo>
                  <a:lnTo>
                    <a:pt x="42024" y="308864"/>
                  </a:lnTo>
                  <a:lnTo>
                    <a:pt x="34340" y="308864"/>
                  </a:lnTo>
                  <a:lnTo>
                    <a:pt x="34340" y="34315"/>
                  </a:lnTo>
                  <a:lnTo>
                    <a:pt x="1063866" y="34315"/>
                  </a:lnTo>
                  <a:lnTo>
                    <a:pt x="1063866" y="0"/>
                  </a:lnTo>
                  <a:lnTo>
                    <a:pt x="7708" y="0"/>
                  </a:lnTo>
                  <a:lnTo>
                    <a:pt x="0" y="7683"/>
                  </a:lnTo>
                  <a:lnTo>
                    <a:pt x="0" y="335495"/>
                  </a:lnTo>
                  <a:lnTo>
                    <a:pt x="7708" y="343179"/>
                  </a:lnTo>
                  <a:lnTo>
                    <a:pt x="34340" y="343179"/>
                  </a:lnTo>
                  <a:lnTo>
                    <a:pt x="34340" y="987539"/>
                  </a:lnTo>
                  <a:lnTo>
                    <a:pt x="37401" y="990600"/>
                  </a:lnTo>
                  <a:lnTo>
                    <a:pt x="1060805" y="990600"/>
                  </a:lnTo>
                  <a:lnTo>
                    <a:pt x="1063866" y="987539"/>
                  </a:lnTo>
                  <a:lnTo>
                    <a:pt x="1063866" y="343179"/>
                  </a:lnTo>
                  <a:lnTo>
                    <a:pt x="1090498" y="343179"/>
                  </a:lnTo>
                  <a:lnTo>
                    <a:pt x="1095375" y="338302"/>
                  </a:lnTo>
                  <a:lnTo>
                    <a:pt x="1095375" y="308864"/>
                  </a:lnTo>
                  <a:lnTo>
                    <a:pt x="1095375" y="34315"/>
                  </a:lnTo>
                  <a:lnTo>
                    <a:pt x="1095375" y="48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785" y="8169009"/>
              <a:ext cx="154429" cy="20590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62934" y="8169009"/>
              <a:ext cx="154940" cy="206375"/>
            </a:xfrm>
            <a:custGeom>
              <a:avLst/>
              <a:gdLst/>
              <a:ahLst/>
              <a:cxnLst/>
              <a:rect l="l" t="t" r="r" b="b"/>
              <a:pathLst>
                <a:path w="154940" h="206375">
                  <a:moveTo>
                    <a:pt x="146746" y="205906"/>
                  </a:moveTo>
                  <a:lnTo>
                    <a:pt x="137270" y="205906"/>
                  </a:lnTo>
                  <a:lnTo>
                    <a:pt x="102953" y="205906"/>
                  </a:lnTo>
                  <a:lnTo>
                    <a:pt x="62916" y="197802"/>
                  </a:lnTo>
                  <a:lnTo>
                    <a:pt x="30187" y="175717"/>
                  </a:lnTo>
                  <a:lnTo>
                    <a:pt x="8103" y="142988"/>
                  </a:lnTo>
                  <a:lnTo>
                    <a:pt x="0" y="102953"/>
                  </a:lnTo>
                  <a:lnTo>
                    <a:pt x="8103" y="62917"/>
                  </a:lnTo>
                  <a:lnTo>
                    <a:pt x="30187" y="30188"/>
                  </a:lnTo>
                  <a:lnTo>
                    <a:pt x="62916" y="8103"/>
                  </a:lnTo>
                  <a:lnTo>
                    <a:pt x="102953" y="0"/>
                  </a:lnTo>
                  <a:lnTo>
                    <a:pt x="146746" y="0"/>
                  </a:lnTo>
                  <a:lnTo>
                    <a:pt x="154429" y="7682"/>
                  </a:lnTo>
                  <a:lnTo>
                    <a:pt x="154429" y="26634"/>
                  </a:lnTo>
                  <a:lnTo>
                    <a:pt x="146746" y="34317"/>
                  </a:lnTo>
                  <a:lnTo>
                    <a:pt x="102953" y="34317"/>
                  </a:lnTo>
                  <a:lnTo>
                    <a:pt x="76262" y="39719"/>
                  </a:lnTo>
                  <a:lnTo>
                    <a:pt x="54443" y="54443"/>
                  </a:lnTo>
                  <a:lnTo>
                    <a:pt x="39719" y="76262"/>
                  </a:lnTo>
                  <a:lnTo>
                    <a:pt x="34317" y="102953"/>
                  </a:lnTo>
                  <a:lnTo>
                    <a:pt x="39719" y="129643"/>
                  </a:lnTo>
                  <a:lnTo>
                    <a:pt x="54443" y="151463"/>
                  </a:lnTo>
                  <a:lnTo>
                    <a:pt x="76262" y="166186"/>
                  </a:lnTo>
                  <a:lnTo>
                    <a:pt x="102953" y="171588"/>
                  </a:lnTo>
                  <a:lnTo>
                    <a:pt x="146746" y="171588"/>
                  </a:lnTo>
                  <a:lnTo>
                    <a:pt x="154429" y="179271"/>
                  </a:lnTo>
                  <a:lnTo>
                    <a:pt x="154429" y="198223"/>
                  </a:lnTo>
                  <a:lnTo>
                    <a:pt x="146746" y="2059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962" y="8169009"/>
              <a:ext cx="102953" cy="20590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242822" y="8169020"/>
              <a:ext cx="103505" cy="206375"/>
            </a:xfrm>
            <a:custGeom>
              <a:avLst/>
              <a:gdLst/>
              <a:ahLst/>
              <a:cxnLst/>
              <a:rect l="l" t="t" r="r" b="b"/>
              <a:pathLst>
                <a:path w="103505" h="206375">
                  <a:moveTo>
                    <a:pt x="102946" y="7683"/>
                  </a:moveTo>
                  <a:lnTo>
                    <a:pt x="95262" y="0"/>
                  </a:lnTo>
                  <a:lnTo>
                    <a:pt x="60947" y="0"/>
                  </a:lnTo>
                  <a:lnTo>
                    <a:pt x="41998" y="0"/>
                  </a:lnTo>
                  <a:lnTo>
                    <a:pt x="7670" y="0"/>
                  </a:lnTo>
                  <a:lnTo>
                    <a:pt x="0" y="7683"/>
                  </a:lnTo>
                  <a:lnTo>
                    <a:pt x="0" y="26631"/>
                  </a:lnTo>
                  <a:lnTo>
                    <a:pt x="7670" y="34315"/>
                  </a:lnTo>
                  <a:lnTo>
                    <a:pt x="34315" y="34315"/>
                  </a:lnTo>
                  <a:lnTo>
                    <a:pt x="34315" y="171577"/>
                  </a:lnTo>
                  <a:lnTo>
                    <a:pt x="7670" y="171577"/>
                  </a:lnTo>
                  <a:lnTo>
                    <a:pt x="0" y="179260"/>
                  </a:lnTo>
                  <a:lnTo>
                    <a:pt x="0" y="198221"/>
                  </a:lnTo>
                  <a:lnTo>
                    <a:pt x="7670" y="205905"/>
                  </a:lnTo>
                  <a:lnTo>
                    <a:pt x="41998" y="205905"/>
                  </a:lnTo>
                  <a:lnTo>
                    <a:pt x="51473" y="205905"/>
                  </a:lnTo>
                  <a:lnTo>
                    <a:pt x="60947" y="205905"/>
                  </a:lnTo>
                  <a:lnTo>
                    <a:pt x="85788" y="205905"/>
                  </a:lnTo>
                  <a:lnTo>
                    <a:pt x="95262" y="205905"/>
                  </a:lnTo>
                  <a:lnTo>
                    <a:pt x="102946" y="198221"/>
                  </a:lnTo>
                  <a:lnTo>
                    <a:pt x="102946" y="179260"/>
                  </a:lnTo>
                  <a:lnTo>
                    <a:pt x="95262" y="171577"/>
                  </a:lnTo>
                  <a:lnTo>
                    <a:pt x="68630" y="171577"/>
                  </a:lnTo>
                  <a:lnTo>
                    <a:pt x="68630" y="34315"/>
                  </a:lnTo>
                  <a:lnTo>
                    <a:pt x="85788" y="34315"/>
                  </a:lnTo>
                  <a:lnTo>
                    <a:pt x="95262" y="34315"/>
                  </a:lnTo>
                  <a:lnTo>
                    <a:pt x="102946" y="26631"/>
                  </a:lnTo>
                  <a:lnTo>
                    <a:pt x="102946" y="76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533" y="8169009"/>
              <a:ext cx="120111" cy="20590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71233" y="8167574"/>
              <a:ext cx="137270" cy="20734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5094" y="8580830"/>
              <a:ext cx="858519" cy="510540"/>
            </a:xfrm>
            <a:custGeom>
              <a:avLst/>
              <a:gdLst/>
              <a:ahLst/>
              <a:cxnLst/>
              <a:rect l="l" t="t" r="r" b="b"/>
              <a:pathLst>
                <a:path w="858519" h="510540">
                  <a:moveTo>
                    <a:pt x="205905" y="162115"/>
                  </a:moveTo>
                  <a:lnTo>
                    <a:pt x="198221" y="154432"/>
                  </a:lnTo>
                  <a:lnTo>
                    <a:pt x="171589" y="154432"/>
                  </a:lnTo>
                  <a:lnTo>
                    <a:pt x="171589" y="188747"/>
                  </a:lnTo>
                  <a:lnTo>
                    <a:pt x="171589" y="274535"/>
                  </a:lnTo>
                  <a:lnTo>
                    <a:pt x="171589" y="308851"/>
                  </a:lnTo>
                  <a:lnTo>
                    <a:pt x="171589" y="394652"/>
                  </a:lnTo>
                  <a:lnTo>
                    <a:pt x="120116" y="394652"/>
                  </a:lnTo>
                  <a:lnTo>
                    <a:pt x="120116" y="308851"/>
                  </a:lnTo>
                  <a:lnTo>
                    <a:pt x="171589" y="308851"/>
                  </a:lnTo>
                  <a:lnTo>
                    <a:pt x="171589" y="274535"/>
                  </a:lnTo>
                  <a:lnTo>
                    <a:pt x="120116" y="274535"/>
                  </a:lnTo>
                  <a:lnTo>
                    <a:pt x="120116" y="188747"/>
                  </a:lnTo>
                  <a:lnTo>
                    <a:pt x="171589" y="188747"/>
                  </a:lnTo>
                  <a:lnTo>
                    <a:pt x="171589" y="154432"/>
                  </a:lnTo>
                  <a:lnTo>
                    <a:pt x="112433" y="154432"/>
                  </a:lnTo>
                  <a:lnTo>
                    <a:pt x="93484" y="154432"/>
                  </a:lnTo>
                  <a:lnTo>
                    <a:pt x="85801" y="154432"/>
                  </a:lnTo>
                  <a:lnTo>
                    <a:pt x="85801" y="188747"/>
                  </a:lnTo>
                  <a:lnTo>
                    <a:pt x="85801" y="274535"/>
                  </a:lnTo>
                  <a:lnTo>
                    <a:pt x="85801" y="308851"/>
                  </a:lnTo>
                  <a:lnTo>
                    <a:pt x="85801" y="394652"/>
                  </a:lnTo>
                  <a:lnTo>
                    <a:pt x="34315" y="394652"/>
                  </a:lnTo>
                  <a:lnTo>
                    <a:pt x="34315" y="308851"/>
                  </a:lnTo>
                  <a:lnTo>
                    <a:pt x="85801" y="308851"/>
                  </a:lnTo>
                  <a:lnTo>
                    <a:pt x="85801" y="274535"/>
                  </a:lnTo>
                  <a:lnTo>
                    <a:pt x="34315" y="274535"/>
                  </a:lnTo>
                  <a:lnTo>
                    <a:pt x="34315" y="188747"/>
                  </a:lnTo>
                  <a:lnTo>
                    <a:pt x="85801" y="188747"/>
                  </a:lnTo>
                  <a:lnTo>
                    <a:pt x="85801" y="154432"/>
                  </a:lnTo>
                  <a:lnTo>
                    <a:pt x="7683" y="154432"/>
                  </a:lnTo>
                  <a:lnTo>
                    <a:pt x="0" y="162115"/>
                  </a:lnTo>
                  <a:lnTo>
                    <a:pt x="0" y="282219"/>
                  </a:lnTo>
                  <a:lnTo>
                    <a:pt x="0" y="301167"/>
                  </a:lnTo>
                  <a:lnTo>
                    <a:pt x="0" y="421284"/>
                  </a:lnTo>
                  <a:lnTo>
                    <a:pt x="7683" y="428967"/>
                  </a:lnTo>
                  <a:lnTo>
                    <a:pt x="93484" y="428967"/>
                  </a:lnTo>
                  <a:lnTo>
                    <a:pt x="102958" y="428967"/>
                  </a:lnTo>
                  <a:lnTo>
                    <a:pt x="112433" y="428967"/>
                  </a:lnTo>
                  <a:lnTo>
                    <a:pt x="198221" y="428967"/>
                  </a:lnTo>
                  <a:lnTo>
                    <a:pt x="205905" y="421284"/>
                  </a:lnTo>
                  <a:lnTo>
                    <a:pt x="205905" y="394652"/>
                  </a:lnTo>
                  <a:lnTo>
                    <a:pt x="205905" y="301167"/>
                  </a:lnTo>
                  <a:lnTo>
                    <a:pt x="205905" y="282219"/>
                  </a:lnTo>
                  <a:lnTo>
                    <a:pt x="205905" y="188747"/>
                  </a:lnTo>
                  <a:lnTo>
                    <a:pt x="205905" y="162115"/>
                  </a:lnTo>
                  <a:close/>
                </a:path>
                <a:path w="858519" h="510540">
                  <a:moveTo>
                    <a:pt x="634885" y="7683"/>
                  </a:moveTo>
                  <a:lnTo>
                    <a:pt x="627202" y="0"/>
                  </a:lnTo>
                  <a:lnTo>
                    <a:pt x="600557" y="0"/>
                  </a:lnTo>
                  <a:lnTo>
                    <a:pt x="600557" y="34315"/>
                  </a:lnTo>
                  <a:lnTo>
                    <a:pt x="600557" y="68630"/>
                  </a:lnTo>
                  <a:lnTo>
                    <a:pt x="257390" y="68630"/>
                  </a:lnTo>
                  <a:lnTo>
                    <a:pt x="257390" y="34315"/>
                  </a:lnTo>
                  <a:lnTo>
                    <a:pt x="600557" y="34315"/>
                  </a:lnTo>
                  <a:lnTo>
                    <a:pt x="600557" y="0"/>
                  </a:lnTo>
                  <a:lnTo>
                    <a:pt x="230746" y="0"/>
                  </a:lnTo>
                  <a:lnTo>
                    <a:pt x="223062" y="7683"/>
                  </a:lnTo>
                  <a:lnTo>
                    <a:pt x="223062" y="95262"/>
                  </a:lnTo>
                  <a:lnTo>
                    <a:pt x="230746" y="102946"/>
                  </a:lnTo>
                  <a:lnTo>
                    <a:pt x="257390" y="102946"/>
                  </a:lnTo>
                  <a:lnTo>
                    <a:pt x="257390" y="507085"/>
                  </a:lnTo>
                  <a:lnTo>
                    <a:pt x="260451" y="510146"/>
                  </a:lnTo>
                  <a:lnTo>
                    <a:pt x="288632" y="510146"/>
                  </a:lnTo>
                  <a:lnTo>
                    <a:pt x="291706" y="507085"/>
                  </a:lnTo>
                  <a:lnTo>
                    <a:pt x="291706" y="102946"/>
                  </a:lnTo>
                  <a:lnTo>
                    <a:pt x="411810" y="102946"/>
                  </a:lnTo>
                  <a:lnTo>
                    <a:pt x="411810" y="507085"/>
                  </a:lnTo>
                  <a:lnTo>
                    <a:pt x="414883" y="510146"/>
                  </a:lnTo>
                  <a:lnTo>
                    <a:pt x="443064" y="510146"/>
                  </a:lnTo>
                  <a:lnTo>
                    <a:pt x="446138" y="507085"/>
                  </a:lnTo>
                  <a:lnTo>
                    <a:pt x="446138" y="102946"/>
                  </a:lnTo>
                  <a:lnTo>
                    <a:pt x="566242" y="102946"/>
                  </a:lnTo>
                  <a:lnTo>
                    <a:pt x="566242" y="507085"/>
                  </a:lnTo>
                  <a:lnTo>
                    <a:pt x="569315" y="510146"/>
                  </a:lnTo>
                  <a:lnTo>
                    <a:pt x="597496" y="510146"/>
                  </a:lnTo>
                  <a:lnTo>
                    <a:pt x="600557" y="507085"/>
                  </a:lnTo>
                  <a:lnTo>
                    <a:pt x="600557" y="102946"/>
                  </a:lnTo>
                  <a:lnTo>
                    <a:pt x="627202" y="102946"/>
                  </a:lnTo>
                  <a:lnTo>
                    <a:pt x="634885" y="95262"/>
                  </a:lnTo>
                  <a:lnTo>
                    <a:pt x="634885" y="68630"/>
                  </a:lnTo>
                  <a:lnTo>
                    <a:pt x="634885" y="34315"/>
                  </a:lnTo>
                  <a:lnTo>
                    <a:pt x="634885" y="7683"/>
                  </a:lnTo>
                  <a:close/>
                </a:path>
                <a:path w="858519" h="510540">
                  <a:moveTo>
                    <a:pt x="857948" y="162115"/>
                  </a:moveTo>
                  <a:lnTo>
                    <a:pt x="850265" y="154432"/>
                  </a:lnTo>
                  <a:lnTo>
                    <a:pt x="823633" y="154432"/>
                  </a:lnTo>
                  <a:lnTo>
                    <a:pt x="823633" y="188747"/>
                  </a:lnTo>
                  <a:lnTo>
                    <a:pt x="823633" y="274535"/>
                  </a:lnTo>
                  <a:lnTo>
                    <a:pt x="823633" y="308851"/>
                  </a:lnTo>
                  <a:lnTo>
                    <a:pt x="823633" y="394652"/>
                  </a:lnTo>
                  <a:lnTo>
                    <a:pt x="772147" y="394652"/>
                  </a:lnTo>
                  <a:lnTo>
                    <a:pt x="772147" y="308851"/>
                  </a:lnTo>
                  <a:lnTo>
                    <a:pt x="823633" y="308851"/>
                  </a:lnTo>
                  <a:lnTo>
                    <a:pt x="823633" y="274535"/>
                  </a:lnTo>
                  <a:lnTo>
                    <a:pt x="772147" y="274535"/>
                  </a:lnTo>
                  <a:lnTo>
                    <a:pt x="772147" y="188747"/>
                  </a:lnTo>
                  <a:lnTo>
                    <a:pt x="823633" y="188747"/>
                  </a:lnTo>
                  <a:lnTo>
                    <a:pt x="823633" y="154432"/>
                  </a:lnTo>
                  <a:lnTo>
                    <a:pt x="764463" y="154432"/>
                  </a:lnTo>
                  <a:lnTo>
                    <a:pt x="745515" y="154432"/>
                  </a:lnTo>
                  <a:lnTo>
                    <a:pt x="737831" y="154432"/>
                  </a:lnTo>
                  <a:lnTo>
                    <a:pt x="737831" y="188747"/>
                  </a:lnTo>
                  <a:lnTo>
                    <a:pt x="737831" y="274535"/>
                  </a:lnTo>
                  <a:lnTo>
                    <a:pt x="737831" y="308851"/>
                  </a:lnTo>
                  <a:lnTo>
                    <a:pt x="737831" y="394652"/>
                  </a:lnTo>
                  <a:lnTo>
                    <a:pt x="686358" y="394652"/>
                  </a:lnTo>
                  <a:lnTo>
                    <a:pt x="686358" y="308851"/>
                  </a:lnTo>
                  <a:lnTo>
                    <a:pt x="737831" y="308851"/>
                  </a:lnTo>
                  <a:lnTo>
                    <a:pt x="737831" y="274535"/>
                  </a:lnTo>
                  <a:lnTo>
                    <a:pt x="686358" y="274535"/>
                  </a:lnTo>
                  <a:lnTo>
                    <a:pt x="686358" y="188747"/>
                  </a:lnTo>
                  <a:lnTo>
                    <a:pt x="737831" y="188747"/>
                  </a:lnTo>
                  <a:lnTo>
                    <a:pt x="737831" y="154432"/>
                  </a:lnTo>
                  <a:lnTo>
                    <a:pt x="659726" y="154432"/>
                  </a:lnTo>
                  <a:lnTo>
                    <a:pt x="652043" y="162115"/>
                  </a:lnTo>
                  <a:lnTo>
                    <a:pt x="652043" y="282219"/>
                  </a:lnTo>
                  <a:lnTo>
                    <a:pt x="652043" y="301167"/>
                  </a:lnTo>
                  <a:lnTo>
                    <a:pt x="652043" y="421284"/>
                  </a:lnTo>
                  <a:lnTo>
                    <a:pt x="659726" y="428967"/>
                  </a:lnTo>
                  <a:lnTo>
                    <a:pt x="745515" y="428967"/>
                  </a:lnTo>
                  <a:lnTo>
                    <a:pt x="754989" y="428967"/>
                  </a:lnTo>
                  <a:lnTo>
                    <a:pt x="764463" y="428967"/>
                  </a:lnTo>
                  <a:lnTo>
                    <a:pt x="850265" y="428967"/>
                  </a:lnTo>
                  <a:lnTo>
                    <a:pt x="857948" y="421284"/>
                  </a:lnTo>
                  <a:lnTo>
                    <a:pt x="857948" y="394652"/>
                  </a:lnTo>
                  <a:lnTo>
                    <a:pt x="857948" y="301167"/>
                  </a:lnTo>
                  <a:lnTo>
                    <a:pt x="857948" y="282219"/>
                  </a:lnTo>
                  <a:lnTo>
                    <a:pt x="857948" y="188747"/>
                  </a:lnTo>
                  <a:lnTo>
                    <a:pt x="857948" y="162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504973" y="6600775"/>
            <a:ext cx="942340" cy="1095375"/>
            <a:chOff x="504973" y="6600775"/>
            <a:chExt cx="942340" cy="1095375"/>
          </a:xfrm>
        </p:grpSpPr>
        <p:sp>
          <p:nvSpPr>
            <p:cNvPr id="23" name="object 23"/>
            <p:cNvSpPr/>
            <p:nvPr/>
          </p:nvSpPr>
          <p:spPr>
            <a:xfrm>
              <a:off x="504964" y="6600786"/>
              <a:ext cx="942340" cy="1095375"/>
            </a:xfrm>
            <a:custGeom>
              <a:avLst/>
              <a:gdLst/>
              <a:ahLst/>
              <a:cxnLst/>
              <a:rect l="l" t="t" r="r" b="b"/>
              <a:pathLst>
                <a:path w="942340" h="1095375">
                  <a:moveTo>
                    <a:pt x="202349" y="741908"/>
                  </a:moveTo>
                  <a:lnTo>
                    <a:pt x="199364" y="734733"/>
                  </a:lnTo>
                  <a:lnTo>
                    <a:pt x="188595" y="723963"/>
                  </a:lnTo>
                  <a:lnTo>
                    <a:pt x="181444" y="721004"/>
                  </a:lnTo>
                  <a:lnTo>
                    <a:pt x="173824" y="721004"/>
                  </a:lnTo>
                  <a:lnTo>
                    <a:pt x="162737" y="723252"/>
                  </a:lnTo>
                  <a:lnTo>
                    <a:pt x="153670" y="729373"/>
                  </a:lnTo>
                  <a:lnTo>
                    <a:pt x="147548" y="738441"/>
                  </a:lnTo>
                  <a:lnTo>
                    <a:pt x="145300" y="749541"/>
                  </a:lnTo>
                  <a:lnTo>
                    <a:pt x="145300" y="830033"/>
                  </a:lnTo>
                  <a:lnTo>
                    <a:pt x="147548" y="841121"/>
                  </a:lnTo>
                  <a:lnTo>
                    <a:pt x="153670" y="850188"/>
                  </a:lnTo>
                  <a:lnTo>
                    <a:pt x="162737" y="856310"/>
                  </a:lnTo>
                  <a:lnTo>
                    <a:pt x="173824" y="858558"/>
                  </a:lnTo>
                  <a:lnTo>
                    <a:pt x="184924" y="856310"/>
                  </a:lnTo>
                  <a:lnTo>
                    <a:pt x="193992" y="850188"/>
                  </a:lnTo>
                  <a:lnTo>
                    <a:pt x="200101" y="841121"/>
                  </a:lnTo>
                  <a:lnTo>
                    <a:pt x="202349" y="830033"/>
                  </a:lnTo>
                  <a:lnTo>
                    <a:pt x="202349" y="741908"/>
                  </a:lnTo>
                  <a:close/>
                </a:path>
                <a:path w="942340" h="1095375">
                  <a:moveTo>
                    <a:pt x="941933" y="3898"/>
                  </a:moveTo>
                  <a:lnTo>
                    <a:pt x="938034" y="0"/>
                  </a:lnTo>
                  <a:lnTo>
                    <a:pt x="924496" y="0"/>
                  </a:lnTo>
                  <a:lnTo>
                    <a:pt x="924496" y="17437"/>
                  </a:lnTo>
                  <a:lnTo>
                    <a:pt x="924496" y="1001318"/>
                  </a:lnTo>
                  <a:lnTo>
                    <a:pt x="241719" y="1001318"/>
                  </a:lnTo>
                  <a:lnTo>
                    <a:pt x="241757" y="1000125"/>
                  </a:lnTo>
                  <a:lnTo>
                    <a:pt x="241935" y="998956"/>
                  </a:lnTo>
                  <a:lnTo>
                    <a:pt x="241935" y="698334"/>
                  </a:lnTo>
                  <a:lnTo>
                    <a:pt x="241935" y="680885"/>
                  </a:lnTo>
                  <a:lnTo>
                    <a:pt x="241935" y="404672"/>
                  </a:lnTo>
                  <a:lnTo>
                    <a:pt x="246557" y="404672"/>
                  </a:lnTo>
                  <a:lnTo>
                    <a:pt x="253403" y="403999"/>
                  </a:lnTo>
                  <a:lnTo>
                    <a:pt x="260299" y="401878"/>
                  </a:lnTo>
                  <a:lnTo>
                    <a:pt x="260159" y="401878"/>
                  </a:lnTo>
                  <a:lnTo>
                    <a:pt x="266001" y="398703"/>
                  </a:lnTo>
                  <a:lnTo>
                    <a:pt x="281622" y="369176"/>
                  </a:lnTo>
                  <a:lnTo>
                    <a:pt x="278853" y="355422"/>
                  </a:lnTo>
                  <a:lnTo>
                    <a:pt x="271310" y="344157"/>
                  </a:lnTo>
                  <a:lnTo>
                    <a:pt x="259994" y="336461"/>
                  </a:lnTo>
                  <a:lnTo>
                    <a:pt x="259638" y="336461"/>
                  </a:lnTo>
                  <a:lnTo>
                    <a:pt x="246430" y="333768"/>
                  </a:lnTo>
                  <a:lnTo>
                    <a:pt x="224497" y="333768"/>
                  </a:lnTo>
                  <a:lnTo>
                    <a:pt x="224497" y="404672"/>
                  </a:lnTo>
                  <a:lnTo>
                    <a:pt x="224497" y="680885"/>
                  </a:lnTo>
                  <a:lnTo>
                    <a:pt x="224497" y="698334"/>
                  </a:lnTo>
                  <a:lnTo>
                    <a:pt x="224497" y="1001509"/>
                  </a:lnTo>
                  <a:lnTo>
                    <a:pt x="224256" y="1005268"/>
                  </a:lnTo>
                  <a:lnTo>
                    <a:pt x="195897" y="1060704"/>
                  </a:lnTo>
                  <a:lnTo>
                    <a:pt x="140766" y="1081468"/>
                  </a:lnTo>
                  <a:lnTo>
                    <a:pt x="108216" y="1074877"/>
                  </a:lnTo>
                  <a:lnTo>
                    <a:pt x="81597" y="1056919"/>
                  </a:lnTo>
                  <a:lnTo>
                    <a:pt x="63627" y="1030300"/>
                  </a:lnTo>
                  <a:lnTo>
                    <a:pt x="57035" y="997750"/>
                  </a:lnTo>
                  <a:lnTo>
                    <a:pt x="57035" y="698334"/>
                  </a:lnTo>
                  <a:lnTo>
                    <a:pt x="224497" y="698334"/>
                  </a:lnTo>
                  <a:lnTo>
                    <a:pt x="224497" y="680885"/>
                  </a:lnTo>
                  <a:lnTo>
                    <a:pt x="57035" y="680885"/>
                  </a:lnTo>
                  <a:lnTo>
                    <a:pt x="57035" y="404672"/>
                  </a:lnTo>
                  <a:lnTo>
                    <a:pt x="224497" y="404672"/>
                  </a:lnTo>
                  <a:lnTo>
                    <a:pt x="224497" y="333768"/>
                  </a:lnTo>
                  <a:lnTo>
                    <a:pt x="202349" y="333768"/>
                  </a:lnTo>
                  <a:lnTo>
                    <a:pt x="202349" y="17437"/>
                  </a:lnTo>
                  <a:lnTo>
                    <a:pt x="924496" y="17437"/>
                  </a:lnTo>
                  <a:lnTo>
                    <a:pt x="924496" y="0"/>
                  </a:lnTo>
                  <a:lnTo>
                    <a:pt x="188798" y="0"/>
                  </a:lnTo>
                  <a:lnTo>
                    <a:pt x="184899" y="3898"/>
                  </a:lnTo>
                  <a:lnTo>
                    <a:pt x="184899" y="333768"/>
                  </a:lnTo>
                  <a:lnTo>
                    <a:pt x="35153" y="333768"/>
                  </a:lnTo>
                  <a:lnTo>
                    <a:pt x="2667" y="355625"/>
                  </a:lnTo>
                  <a:lnTo>
                    <a:pt x="0" y="369176"/>
                  </a:lnTo>
                  <a:lnTo>
                    <a:pt x="2768" y="382981"/>
                  </a:lnTo>
                  <a:lnTo>
                    <a:pt x="10287" y="394233"/>
                  </a:lnTo>
                  <a:lnTo>
                    <a:pt x="21488" y="401878"/>
                  </a:lnTo>
                  <a:lnTo>
                    <a:pt x="35153" y="404672"/>
                  </a:lnTo>
                  <a:lnTo>
                    <a:pt x="39598" y="404672"/>
                  </a:lnTo>
                  <a:lnTo>
                    <a:pt x="39598" y="997750"/>
                  </a:lnTo>
                  <a:lnTo>
                    <a:pt x="47561" y="1037082"/>
                  </a:lnTo>
                  <a:lnTo>
                    <a:pt x="69265" y="1069251"/>
                  </a:lnTo>
                  <a:lnTo>
                    <a:pt x="101422" y="1090955"/>
                  </a:lnTo>
                  <a:lnTo>
                    <a:pt x="120611" y="1094841"/>
                  </a:lnTo>
                  <a:lnTo>
                    <a:pt x="163995" y="1094841"/>
                  </a:lnTo>
                  <a:lnTo>
                    <a:pt x="175082" y="1092885"/>
                  </a:lnTo>
                  <a:lnTo>
                    <a:pt x="195186" y="1081468"/>
                  </a:lnTo>
                  <a:lnTo>
                    <a:pt x="204546" y="1076159"/>
                  </a:lnTo>
                  <a:lnTo>
                    <a:pt x="226860" y="1050785"/>
                  </a:lnTo>
                  <a:lnTo>
                    <a:pt x="239712" y="1018768"/>
                  </a:lnTo>
                  <a:lnTo>
                    <a:pt x="938034" y="1018768"/>
                  </a:lnTo>
                  <a:lnTo>
                    <a:pt x="941933" y="1014869"/>
                  </a:lnTo>
                  <a:lnTo>
                    <a:pt x="941933" y="1001318"/>
                  </a:lnTo>
                  <a:lnTo>
                    <a:pt x="941933" y="17437"/>
                  </a:lnTo>
                  <a:lnTo>
                    <a:pt x="941933" y="3898"/>
                  </a:lnTo>
                  <a:close/>
                </a:path>
              </a:pathLst>
            </a:custGeom>
            <a:solidFill>
              <a:srgbClr val="FAFD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724" y="6654151"/>
              <a:ext cx="149488" cy="15097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61593" y="6694270"/>
              <a:ext cx="466725" cy="791845"/>
            </a:xfrm>
            <a:custGeom>
              <a:avLst/>
              <a:gdLst/>
              <a:ahLst/>
              <a:cxnLst/>
              <a:rect l="l" t="t" r="r" b="b"/>
              <a:pathLst>
                <a:path w="466725" h="791845">
                  <a:moveTo>
                    <a:pt x="321132" y="711492"/>
                  </a:moveTo>
                  <a:lnTo>
                    <a:pt x="317233" y="707593"/>
                  </a:lnTo>
                  <a:lnTo>
                    <a:pt x="96342" y="707593"/>
                  </a:lnTo>
                  <a:lnTo>
                    <a:pt x="92443" y="711492"/>
                  </a:lnTo>
                  <a:lnTo>
                    <a:pt x="92443" y="721131"/>
                  </a:lnTo>
                  <a:lnTo>
                    <a:pt x="96342" y="725030"/>
                  </a:lnTo>
                  <a:lnTo>
                    <a:pt x="101168" y="725030"/>
                  </a:lnTo>
                  <a:lnTo>
                    <a:pt x="317233" y="725030"/>
                  </a:lnTo>
                  <a:lnTo>
                    <a:pt x="321132" y="721131"/>
                  </a:lnTo>
                  <a:lnTo>
                    <a:pt x="321132" y="711492"/>
                  </a:lnTo>
                  <a:close/>
                </a:path>
                <a:path w="466725" h="791845">
                  <a:moveTo>
                    <a:pt x="321132" y="520255"/>
                  </a:moveTo>
                  <a:lnTo>
                    <a:pt x="315455" y="466064"/>
                  </a:lnTo>
                  <a:lnTo>
                    <a:pt x="303682" y="420509"/>
                  </a:lnTo>
                  <a:lnTo>
                    <a:pt x="303682" y="520255"/>
                  </a:lnTo>
                  <a:lnTo>
                    <a:pt x="303580" y="527215"/>
                  </a:lnTo>
                  <a:lnTo>
                    <a:pt x="293293" y="569950"/>
                  </a:lnTo>
                  <a:lnTo>
                    <a:pt x="240182" y="614159"/>
                  </a:lnTo>
                  <a:lnTo>
                    <a:pt x="206794" y="619506"/>
                  </a:lnTo>
                  <a:lnTo>
                    <a:pt x="173380" y="614159"/>
                  </a:lnTo>
                  <a:lnTo>
                    <a:pt x="120243" y="569950"/>
                  </a:lnTo>
                  <a:lnTo>
                    <a:pt x="110236" y="530809"/>
                  </a:lnTo>
                  <a:lnTo>
                    <a:pt x="109893" y="520255"/>
                  </a:lnTo>
                  <a:lnTo>
                    <a:pt x="115404" y="468845"/>
                  </a:lnTo>
                  <a:lnTo>
                    <a:pt x="129692" y="414159"/>
                  </a:lnTo>
                  <a:lnTo>
                    <a:pt x="149352" y="360045"/>
                  </a:lnTo>
                  <a:lnTo>
                    <a:pt x="171018" y="310400"/>
                  </a:lnTo>
                  <a:lnTo>
                    <a:pt x="191287" y="269113"/>
                  </a:lnTo>
                  <a:lnTo>
                    <a:pt x="206781" y="240030"/>
                  </a:lnTo>
                  <a:lnTo>
                    <a:pt x="222275" y="269113"/>
                  </a:lnTo>
                  <a:lnTo>
                    <a:pt x="242544" y="310400"/>
                  </a:lnTo>
                  <a:lnTo>
                    <a:pt x="264210" y="360045"/>
                  </a:lnTo>
                  <a:lnTo>
                    <a:pt x="283883" y="414159"/>
                  </a:lnTo>
                  <a:lnTo>
                    <a:pt x="298157" y="468845"/>
                  </a:lnTo>
                  <a:lnTo>
                    <a:pt x="303682" y="520255"/>
                  </a:lnTo>
                  <a:lnTo>
                    <a:pt x="303682" y="420509"/>
                  </a:lnTo>
                  <a:lnTo>
                    <a:pt x="280466" y="353123"/>
                  </a:lnTo>
                  <a:lnTo>
                    <a:pt x="258191" y="302158"/>
                  </a:lnTo>
                  <a:lnTo>
                    <a:pt x="237388" y="260045"/>
                  </a:lnTo>
                  <a:lnTo>
                    <a:pt x="214312" y="217881"/>
                  </a:lnTo>
                  <a:lnTo>
                    <a:pt x="211162" y="212572"/>
                  </a:lnTo>
                  <a:lnTo>
                    <a:pt x="202438" y="212572"/>
                  </a:lnTo>
                  <a:lnTo>
                    <a:pt x="176199" y="260045"/>
                  </a:lnTo>
                  <a:lnTo>
                    <a:pt x="155409" y="302158"/>
                  </a:lnTo>
                  <a:lnTo>
                    <a:pt x="133134" y="353123"/>
                  </a:lnTo>
                  <a:lnTo>
                    <a:pt x="112877" y="409054"/>
                  </a:lnTo>
                  <a:lnTo>
                    <a:pt x="98145" y="466064"/>
                  </a:lnTo>
                  <a:lnTo>
                    <a:pt x="92456" y="520255"/>
                  </a:lnTo>
                  <a:lnTo>
                    <a:pt x="92544" y="527215"/>
                  </a:lnTo>
                  <a:lnTo>
                    <a:pt x="104673" y="578154"/>
                  </a:lnTo>
                  <a:lnTo>
                    <a:pt x="131457" y="611225"/>
                  </a:lnTo>
                  <a:lnTo>
                    <a:pt x="167373" y="630618"/>
                  </a:lnTo>
                  <a:lnTo>
                    <a:pt x="206794" y="636943"/>
                  </a:lnTo>
                  <a:lnTo>
                    <a:pt x="246202" y="630618"/>
                  </a:lnTo>
                  <a:lnTo>
                    <a:pt x="282117" y="611225"/>
                  </a:lnTo>
                  <a:lnTo>
                    <a:pt x="308914" y="578154"/>
                  </a:lnTo>
                  <a:lnTo>
                    <a:pt x="320954" y="530809"/>
                  </a:lnTo>
                  <a:lnTo>
                    <a:pt x="321056" y="527215"/>
                  </a:lnTo>
                  <a:lnTo>
                    <a:pt x="321132" y="520255"/>
                  </a:lnTo>
                  <a:close/>
                </a:path>
                <a:path w="466725" h="791845">
                  <a:moveTo>
                    <a:pt x="321132" y="57289"/>
                  </a:moveTo>
                  <a:lnTo>
                    <a:pt x="317233" y="53378"/>
                  </a:lnTo>
                  <a:lnTo>
                    <a:pt x="69926" y="53378"/>
                  </a:lnTo>
                  <a:lnTo>
                    <a:pt x="66027" y="57289"/>
                  </a:lnTo>
                  <a:lnTo>
                    <a:pt x="66027" y="66916"/>
                  </a:lnTo>
                  <a:lnTo>
                    <a:pt x="69926" y="70827"/>
                  </a:lnTo>
                  <a:lnTo>
                    <a:pt x="74739" y="70827"/>
                  </a:lnTo>
                  <a:lnTo>
                    <a:pt x="317233" y="70827"/>
                  </a:lnTo>
                  <a:lnTo>
                    <a:pt x="321132" y="66916"/>
                  </a:lnTo>
                  <a:lnTo>
                    <a:pt x="321132" y="57289"/>
                  </a:lnTo>
                  <a:close/>
                </a:path>
                <a:path w="466725" h="791845">
                  <a:moveTo>
                    <a:pt x="413575" y="778294"/>
                  </a:moveTo>
                  <a:lnTo>
                    <a:pt x="409676" y="774395"/>
                  </a:lnTo>
                  <a:lnTo>
                    <a:pt x="404863" y="774395"/>
                  </a:lnTo>
                  <a:lnTo>
                    <a:pt x="3898" y="774395"/>
                  </a:lnTo>
                  <a:lnTo>
                    <a:pt x="0" y="778294"/>
                  </a:lnTo>
                  <a:lnTo>
                    <a:pt x="0" y="787946"/>
                  </a:lnTo>
                  <a:lnTo>
                    <a:pt x="3898" y="791845"/>
                  </a:lnTo>
                  <a:lnTo>
                    <a:pt x="409676" y="791845"/>
                  </a:lnTo>
                  <a:lnTo>
                    <a:pt x="413575" y="787946"/>
                  </a:lnTo>
                  <a:lnTo>
                    <a:pt x="413575" y="778294"/>
                  </a:lnTo>
                  <a:close/>
                </a:path>
                <a:path w="466725" h="791845">
                  <a:moveTo>
                    <a:pt x="466432" y="3911"/>
                  </a:moveTo>
                  <a:lnTo>
                    <a:pt x="462534" y="0"/>
                  </a:lnTo>
                  <a:lnTo>
                    <a:pt x="69926" y="0"/>
                  </a:lnTo>
                  <a:lnTo>
                    <a:pt x="66027" y="3911"/>
                  </a:lnTo>
                  <a:lnTo>
                    <a:pt x="66027" y="13538"/>
                  </a:lnTo>
                  <a:lnTo>
                    <a:pt x="69926" y="17449"/>
                  </a:lnTo>
                  <a:lnTo>
                    <a:pt x="74739" y="17449"/>
                  </a:lnTo>
                  <a:lnTo>
                    <a:pt x="462534" y="17449"/>
                  </a:lnTo>
                  <a:lnTo>
                    <a:pt x="466432" y="13538"/>
                  </a:lnTo>
                  <a:lnTo>
                    <a:pt x="466432" y="3911"/>
                  </a:lnTo>
                  <a:close/>
                </a:path>
              </a:pathLst>
            </a:custGeom>
            <a:solidFill>
              <a:srgbClr val="FAFD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7018" y="7199426"/>
              <a:ext cx="73261" cy="7299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82320" y="7014704"/>
              <a:ext cx="612140" cy="191135"/>
            </a:xfrm>
            <a:custGeom>
              <a:avLst/>
              <a:gdLst/>
              <a:ahLst/>
              <a:cxnLst/>
              <a:rect l="l" t="t" r="r" b="b"/>
              <a:pathLst>
                <a:path w="612140" h="191134">
                  <a:moveTo>
                    <a:pt x="127152" y="177457"/>
                  </a:moveTo>
                  <a:lnTo>
                    <a:pt x="123253" y="173558"/>
                  </a:lnTo>
                  <a:lnTo>
                    <a:pt x="13055" y="173558"/>
                  </a:lnTo>
                  <a:lnTo>
                    <a:pt x="9156" y="177457"/>
                  </a:lnTo>
                  <a:lnTo>
                    <a:pt x="9156" y="187109"/>
                  </a:lnTo>
                  <a:lnTo>
                    <a:pt x="13055" y="191008"/>
                  </a:lnTo>
                  <a:lnTo>
                    <a:pt x="123253" y="191008"/>
                  </a:lnTo>
                  <a:lnTo>
                    <a:pt x="127152" y="187109"/>
                  </a:lnTo>
                  <a:lnTo>
                    <a:pt x="127152" y="182283"/>
                  </a:lnTo>
                  <a:lnTo>
                    <a:pt x="127152" y="177457"/>
                  </a:lnTo>
                  <a:close/>
                </a:path>
                <a:path w="612140" h="191134">
                  <a:moveTo>
                    <a:pt x="136309" y="124002"/>
                  </a:moveTo>
                  <a:lnTo>
                    <a:pt x="132410" y="120103"/>
                  </a:lnTo>
                  <a:lnTo>
                    <a:pt x="3898" y="120103"/>
                  </a:lnTo>
                  <a:lnTo>
                    <a:pt x="0" y="124002"/>
                  </a:lnTo>
                  <a:lnTo>
                    <a:pt x="0" y="128816"/>
                  </a:lnTo>
                  <a:lnTo>
                    <a:pt x="0" y="133642"/>
                  </a:lnTo>
                  <a:lnTo>
                    <a:pt x="3898" y="137541"/>
                  </a:lnTo>
                  <a:lnTo>
                    <a:pt x="132410" y="137541"/>
                  </a:lnTo>
                  <a:lnTo>
                    <a:pt x="136309" y="133642"/>
                  </a:lnTo>
                  <a:lnTo>
                    <a:pt x="136309" y="124002"/>
                  </a:lnTo>
                  <a:close/>
                </a:path>
                <a:path w="612140" h="191134">
                  <a:moveTo>
                    <a:pt x="598563" y="57289"/>
                  </a:moveTo>
                  <a:lnTo>
                    <a:pt x="594652" y="53378"/>
                  </a:lnTo>
                  <a:lnTo>
                    <a:pt x="589838" y="53378"/>
                  </a:lnTo>
                  <a:lnTo>
                    <a:pt x="439712" y="53378"/>
                  </a:lnTo>
                  <a:lnTo>
                    <a:pt x="435813" y="57289"/>
                  </a:lnTo>
                  <a:lnTo>
                    <a:pt x="435813" y="66916"/>
                  </a:lnTo>
                  <a:lnTo>
                    <a:pt x="439712" y="70827"/>
                  </a:lnTo>
                  <a:lnTo>
                    <a:pt x="594664" y="70827"/>
                  </a:lnTo>
                  <a:lnTo>
                    <a:pt x="598563" y="66916"/>
                  </a:lnTo>
                  <a:lnTo>
                    <a:pt x="598563" y="57289"/>
                  </a:lnTo>
                  <a:close/>
                </a:path>
                <a:path w="612140" h="191134">
                  <a:moveTo>
                    <a:pt x="611733" y="3911"/>
                  </a:moveTo>
                  <a:lnTo>
                    <a:pt x="607834" y="0"/>
                  </a:lnTo>
                  <a:lnTo>
                    <a:pt x="426542" y="0"/>
                  </a:lnTo>
                  <a:lnTo>
                    <a:pt x="422643" y="3911"/>
                  </a:lnTo>
                  <a:lnTo>
                    <a:pt x="422643" y="8724"/>
                  </a:lnTo>
                  <a:lnTo>
                    <a:pt x="422643" y="13538"/>
                  </a:lnTo>
                  <a:lnTo>
                    <a:pt x="426542" y="17449"/>
                  </a:lnTo>
                  <a:lnTo>
                    <a:pt x="607834" y="17449"/>
                  </a:lnTo>
                  <a:lnTo>
                    <a:pt x="611733" y="13538"/>
                  </a:lnTo>
                  <a:lnTo>
                    <a:pt x="611733" y="3911"/>
                  </a:lnTo>
                  <a:close/>
                </a:path>
              </a:pathLst>
            </a:custGeom>
            <a:solidFill>
              <a:srgbClr val="FAFD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/>
          <p:nvPr/>
        </p:nvSpPr>
        <p:spPr>
          <a:xfrm>
            <a:off x="7005793" y="3438624"/>
            <a:ext cx="1978660" cy="4076700"/>
          </a:xfrm>
          <a:custGeom>
            <a:avLst/>
            <a:gdLst/>
            <a:ahLst/>
            <a:cxnLst/>
            <a:rect l="l" t="t" r="r" b="b"/>
            <a:pathLst>
              <a:path w="1978659" h="4076700">
                <a:moveTo>
                  <a:pt x="1975661" y="266699"/>
                </a:moveTo>
                <a:lnTo>
                  <a:pt x="1334550" y="266699"/>
                </a:lnTo>
                <a:lnTo>
                  <a:pt x="1356043" y="253999"/>
                </a:lnTo>
                <a:lnTo>
                  <a:pt x="1374377" y="241299"/>
                </a:lnTo>
                <a:lnTo>
                  <a:pt x="1386768" y="228599"/>
                </a:lnTo>
                <a:lnTo>
                  <a:pt x="1407243" y="190499"/>
                </a:lnTo>
                <a:lnTo>
                  <a:pt x="1436387" y="139699"/>
                </a:lnTo>
                <a:lnTo>
                  <a:pt x="1471976" y="101599"/>
                </a:lnTo>
                <a:lnTo>
                  <a:pt x="1511783" y="63499"/>
                </a:lnTo>
                <a:lnTo>
                  <a:pt x="1595150" y="12699"/>
                </a:lnTo>
                <a:lnTo>
                  <a:pt x="1634260" y="0"/>
                </a:lnTo>
                <a:lnTo>
                  <a:pt x="1788082" y="0"/>
                </a:lnTo>
                <a:lnTo>
                  <a:pt x="1832200" y="25399"/>
                </a:lnTo>
                <a:lnTo>
                  <a:pt x="1872035" y="50799"/>
                </a:lnTo>
                <a:lnTo>
                  <a:pt x="1903290" y="76199"/>
                </a:lnTo>
                <a:lnTo>
                  <a:pt x="1929473" y="114299"/>
                </a:lnTo>
                <a:lnTo>
                  <a:pt x="1950312" y="152399"/>
                </a:lnTo>
                <a:lnTo>
                  <a:pt x="1965535" y="203199"/>
                </a:lnTo>
                <a:lnTo>
                  <a:pt x="1974868" y="253999"/>
                </a:lnTo>
                <a:lnTo>
                  <a:pt x="1975661" y="266699"/>
                </a:lnTo>
                <a:close/>
              </a:path>
              <a:path w="1978659" h="4076700">
                <a:moveTo>
                  <a:pt x="873548" y="3797299"/>
                </a:moveTo>
                <a:lnTo>
                  <a:pt x="782168" y="3797299"/>
                </a:lnTo>
                <a:lnTo>
                  <a:pt x="650203" y="3759199"/>
                </a:lnTo>
                <a:lnTo>
                  <a:pt x="608802" y="3746499"/>
                </a:lnTo>
                <a:lnTo>
                  <a:pt x="569205" y="3721099"/>
                </a:lnTo>
                <a:lnTo>
                  <a:pt x="531720" y="3695699"/>
                </a:lnTo>
                <a:lnTo>
                  <a:pt x="496651" y="3657599"/>
                </a:lnTo>
                <a:lnTo>
                  <a:pt x="465463" y="3632199"/>
                </a:lnTo>
                <a:lnTo>
                  <a:pt x="438263" y="3594099"/>
                </a:lnTo>
                <a:lnTo>
                  <a:pt x="415102" y="3543299"/>
                </a:lnTo>
                <a:lnTo>
                  <a:pt x="396030" y="3505199"/>
                </a:lnTo>
                <a:lnTo>
                  <a:pt x="381099" y="3467099"/>
                </a:lnTo>
                <a:lnTo>
                  <a:pt x="370358" y="3416299"/>
                </a:lnTo>
                <a:lnTo>
                  <a:pt x="363859" y="3365499"/>
                </a:lnTo>
                <a:lnTo>
                  <a:pt x="361652" y="3327399"/>
                </a:lnTo>
                <a:lnTo>
                  <a:pt x="363787" y="3276599"/>
                </a:lnTo>
                <a:lnTo>
                  <a:pt x="370316" y="3225799"/>
                </a:lnTo>
                <a:lnTo>
                  <a:pt x="381289" y="3174999"/>
                </a:lnTo>
                <a:lnTo>
                  <a:pt x="396756" y="3124199"/>
                </a:lnTo>
                <a:lnTo>
                  <a:pt x="416769" y="3086099"/>
                </a:lnTo>
                <a:lnTo>
                  <a:pt x="421725" y="3047999"/>
                </a:lnTo>
                <a:lnTo>
                  <a:pt x="411286" y="3022599"/>
                </a:lnTo>
                <a:lnTo>
                  <a:pt x="389413" y="3009899"/>
                </a:lnTo>
                <a:lnTo>
                  <a:pt x="316352" y="3009899"/>
                </a:lnTo>
                <a:lnTo>
                  <a:pt x="273598" y="2997199"/>
                </a:lnTo>
                <a:lnTo>
                  <a:pt x="232399" y="2984499"/>
                </a:lnTo>
                <a:lnTo>
                  <a:pt x="193348" y="2959099"/>
                </a:lnTo>
                <a:lnTo>
                  <a:pt x="159658" y="2933699"/>
                </a:lnTo>
                <a:lnTo>
                  <a:pt x="129771" y="2895599"/>
                </a:lnTo>
                <a:lnTo>
                  <a:pt x="104149" y="2857499"/>
                </a:lnTo>
                <a:lnTo>
                  <a:pt x="83253" y="2819399"/>
                </a:lnTo>
                <a:lnTo>
                  <a:pt x="67542" y="2768599"/>
                </a:lnTo>
                <a:lnTo>
                  <a:pt x="57477" y="2717799"/>
                </a:lnTo>
                <a:lnTo>
                  <a:pt x="53739" y="2666999"/>
                </a:lnTo>
                <a:lnTo>
                  <a:pt x="55503" y="2616199"/>
                </a:lnTo>
                <a:lnTo>
                  <a:pt x="63064" y="2578099"/>
                </a:lnTo>
                <a:lnTo>
                  <a:pt x="76721" y="2527299"/>
                </a:lnTo>
                <a:lnTo>
                  <a:pt x="123511" y="2438399"/>
                </a:lnTo>
                <a:lnTo>
                  <a:pt x="157238" y="2400299"/>
                </a:lnTo>
                <a:lnTo>
                  <a:pt x="198249" y="2374899"/>
                </a:lnTo>
                <a:lnTo>
                  <a:pt x="246841" y="2349499"/>
                </a:lnTo>
                <a:lnTo>
                  <a:pt x="272126" y="2336799"/>
                </a:lnTo>
                <a:lnTo>
                  <a:pt x="280887" y="2298699"/>
                </a:lnTo>
                <a:lnTo>
                  <a:pt x="272981" y="2273299"/>
                </a:lnTo>
                <a:lnTo>
                  <a:pt x="248267" y="2247899"/>
                </a:lnTo>
                <a:lnTo>
                  <a:pt x="198539" y="2222499"/>
                </a:lnTo>
                <a:lnTo>
                  <a:pt x="155156" y="2197099"/>
                </a:lnTo>
                <a:lnTo>
                  <a:pt x="117814" y="2158999"/>
                </a:lnTo>
                <a:lnTo>
                  <a:pt x="86208" y="2120899"/>
                </a:lnTo>
                <a:lnTo>
                  <a:pt x="60034" y="2082799"/>
                </a:lnTo>
                <a:lnTo>
                  <a:pt x="38989" y="2044699"/>
                </a:lnTo>
                <a:lnTo>
                  <a:pt x="22767" y="2006599"/>
                </a:lnTo>
                <a:lnTo>
                  <a:pt x="11064" y="1955799"/>
                </a:lnTo>
                <a:lnTo>
                  <a:pt x="3576" y="1917699"/>
                </a:lnTo>
                <a:lnTo>
                  <a:pt x="0" y="1866899"/>
                </a:lnTo>
                <a:lnTo>
                  <a:pt x="29" y="1828799"/>
                </a:lnTo>
                <a:lnTo>
                  <a:pt x="3361" y="1790699"/>
                </a:lnTo>
                <a:lnTo>
                  <a:pt x="9952" y="1752599"/>
                </a:lnTo>
                <a:lnTo>
                  <a:pt x="20969" y="1714499"/>
                </a:lnTo>
                <a:lnTo>
                  <a:pt x="36375" y="1676399"/>
                </a:lnTo>
                <a:lnTo>
                  <a:pt x="56140" y="1625599"/>
                </a:lnTo>
                <a:lnTo>
                  <a:pt x="80228" y="1587499"/>
                </a:lnTo>
                <a:lnTo>
                  <a:pt x="108607" y="1549399"/>
                </a:lnTo>
                <a:lnTo>
                  <a:pt x="141243" y="1511299"/>
                </a:lnTo>
                <a:lnTo>
                  <a:pt x="178103" y="1485899"/>
                </a:lnTo>
                <a:lnTo>
                  <a:pt x="219153" y="1447799"/>
                </a:lnTo>
                <a:lnTo>
                  <a:pt x="264360" y="1435099"/>
                </a:lnTo>
                <a:lnTo>
                  <a:pt x="313690" y="1409699"/>
                </a:lnTo>
                <a:lnTo>
                  <a:pt x="367110" y="1396999"/>
                </a:lnTo>
                <a:lnTo>
                  <a:pt x="390930" y="1396999"/>
                </a:lnTo>
                <a:lnTo>
                  <a:pt x="407018" y="1371599"/>
                </a:lnTo>
                <a:lnTo>
                  <a:pt x="413360" y="1346199"/>
                </a:lnTo>
                <a:lnTo>
                  <a:pt x="407943" y="1320799"/>
                </a:lnTo>
                <a:lnTo>
                  <a:pt x="382593" y="1269999"/>
                </a:lnTo>
                <a:lnTo>
                  <a:pt x="364873" y="1206499"/>
                </a:lnTo>
                <a:lnTo>
                  <a:pt x="354094" y="1142999"/>
                </a:lnTo>
                <a:lnTo>
                  <a:pt x="349567" y="1092199"/>
                </a:lnTo>
                <a:lnTo>
                  <a:pt x="350605" y="1041399"/>
                </a:lnTo>
                <a:lnTo>
                  <a:pt x="356519" y="990599"/>
                </a:lnTo>
                <a:lnTo>
                  <a:pt x="366621" y="952499"/>
                </a:lnTo>
                <a:lnTo>
                  <a:pt x="380221" y="914399"/>
                </a:lnTo>
                <a:lnTo>
                  <a:pt x="396632" y="876299"/>
                </a:lnTo>
                <a:lnTo>
                  <a:pt x="415164" y="838199"/>
                </a:lnTo>
                <a:lnTo>
                  <a:pt x="447920" y="800099"/>
                </a:lnTo>
                <a:lnTo>
                  <a:pt x="483225" y="761999"/>
                </a:lnTo>
                <a:lnTo>
                  <a:pt x="521139" y="723899"/>
                </a:lnTo>
                <a:lnTo>
                  <a:pt x="561721" y="698499"/>
                </a:lnTo>
                <a:lnTo>
                  <a:pt x="605030" y="673099"/>
                </a:lnTo>
                <a:lnTo>
                  <a:pt x="651126" y="660399"/>
                </a:lnTo>
                <a:lnTo>
                  <a:pt x="700069" y="647699"/>
                </a:lnTo>
                <a:lnTo>
                  <a:pt x="832124" y="647699"/>
                </a:lnTo>
                <a:lnTo>
                  <a:pt x="851742" y="634999"/>
                </a:lnTo>
                <a:lnTo>
                  <a:pt x="862784" y="609599"/>
                </a:lnTo>
                <a:lnTo>
                  <a:pt x="862452" y="584199"/>
                </a:lnTo>
                <a:lnTo>
                  <a:pt x="854500" y="533399"/>
                </a:lnTo>
                <a:lnTo>
                  <a:pt x="857886" y="482599"/>
                </a:lnTo>
                <a:lnTo>
                  <a:pt x="870487" y="431799"/>
                </a:lnTo>
                <a:lnTo>
                  <a:pt x="890181" y="380999"/>
                </a:lnTo>
                <a:lnTo>
                  <a:pt x="914846" y="342899"/>
                </a:lnTo>
                <a:lnTo>
                  <a:pt x="942358" y="304799"/>
                </a:lnTo>
                <a:lnTo>
                  <a:pt x="1006000" y="253999"/>
                </a:lnTo>
                <a:lnTo>
                  <a:pt x="1049433" y="241299"/>
                </a:lnTo>
                <a:lnTo>
                  <a:pt x="1098770" y="228599"/>
                </a:lnTo>
                <a:lnTo>
                  <a:pt x="1151887" y="215899"/>
                </a:lnTo>
                <a:lnTo>
                  <a:pt x="1260967" y="241299"/>
                </a:lnTo>
                <a:lnTo>
                  <a:pt x="1312681" y="253999"/>
                </a:lnTo>
                <a:lnTo>
                  <a:pt x="1334550" y="266699"/>
                </a:lnTo>
                <a:lnTo>
                  <a:pt x="1975661" y="266699"/>
                </a:lnTo>
                <a:lnTo>
                  <a:pt x="1978039" y="304799"/>
                </a:lnTo>
                <a:lnTo>
                  <a:pt x="1978039" y="380999"/>
                </a:lnTo>
                <a:lnTo>
                  <a:pt x="1473337" y="380999"/>
                </a:lnTo>
                <a:lnTo>
                  <a:pt x="1424979" y="393699"/>
                </a:lnTo>
                <a:lnTo>
                  <a:pt x="1379917" y="406399"/>
                </a:lnTo>
                <a:lnTo>
                  <a:pt x="1339122" y="431799"/>
                </a:lnTo>
                <a:lnTo>
                  <a:pt x="1303565" y="457199"/>
                </a:lnTo>
                <a:lnTo>
                  <a:pt x="1274218" y="495299"/>
                </a:lnTo>
                <a:lnTo>
                  <a:pt x="1252053" y="533399"/>
                </a:lnTo>
                <a:lnTo>
                  <a:pt x="1238042" y="584199"/>
                </a:lnTo>
                <a:lnTo>
                  <a:pt x="1233155" y="622299"/>
                </a:lnTo>
                <a:lnTo>
                  <a:pt x="1238045" y="673099"/>
                </a:lnTo>
                <a:lnTo>
                  <a:pt x="1252066" y="723899"/>
                </a:lnTo>
                <a:lnTo>
                  <a:pt x="1274241" y="761999"/>
                </a:lnTo>
                <a:lnTo>
                  <a:pt x="1303598" y="800099"/>
                </a:lnTo>
                <a:lnTo>
                  <a:pt x="1339161" y="825499"/>
                </a:lnTo>
                <a:lnTo>
                  <a:pt x="1379955" y="850899"/>
                </a:lnTo>
                <a:lnTo>
                  <a:pt x="1425005" y="863599"/>
                </a:lnTo>
                <a:lnTo>
                  <a:pt x="1978039" y="863599"/>
                </a:lnTo>
                <a:lnTo>
                  <a:pt x="1978039" y="901699"/>
                </a:lnTo>
                <a:lnTo>
                  <a:pt x="964662" y="901699"/>
                </a:lnTo>
                <a:lnTo>
                  <a:pt x="919064" y="914399"/>
                </a:lnTo>
                <a:lnTo>
                  <a:pt x="876123" y="939799"/>
                </a:lnTo>
                <a:lnTo>
                  <a:pt x="836343" y="952499"/>
                </a:lnTo>
                <a:lnTo>
                  <a:pt x="800229" y="977899"/>
                </a:lnTo>
                <a:lnTo>
                  <a:pt x="768289" y="1015999"/>
                </a:lnTo>
                <a:lnTo>
                  <a:pt x="741026" y="1054099"/>
                </a:lnTo>
                <a:lnTo>
                  <a:pt x="718947" y="1092199"/>
                </a:lnTo>
                <a:lnTo>
                  <a:pt x="702557" y="1130299"/>
                </a:lnTo>
                <a:lnTo>
                  <a:pt x="692362" y="1181099"/>
                </a:lnTo>
                <a:lnTo>
                  <a:pt x="688868" y="1231899"/>
                </a:lnTo>
                <a:lnTo>
                  <a:pt x="692382" y="1269999"/>
                </a:lnTo>
                <a:lnTo>
                  <a:pt x="702590" y="1320799"/>
                </a:lnTo>
                <a:lnTo>
                  <a:pt x="718987" y="1358899"/>
                </a:lnTo>
                <a:lnTo>
                  <a:pt x="741069" y="1396999"/>
                </a:lnTo>
                <a:lnTo>
                  <a:pt x="768333" y="1435099"/>
                </a:lnTo>
                <a:lnTo>
                  <a:pt x="800274" y="1473199"/>
                </a:lnTo>
                <a:lnTo>
                  <a:pt x="836388" y="1498599"/>
                </a:lnTo>
                <a:lnTo>
                  <a:pt x="876171" y="1523999"/>
                </a:lnTo>
                <a:lnTo>
                  <a:pt x="919120" y="1536699"/>
                </a:lnTo>
                <a:lnTo>
                  <a:pt x="964730" y="1549399"/>
                </a:lnTo>
                <a:lnTo>
                  <a:pt x="1978039" y="1549399"/>
                </a:lnTo>
                <a:lnTo>
                  <a:pt x="1978039" y="1638299"/>
                </a:lnTo>
                <a:lnTo>
                  <a:pt x="663281" y="1638299"/>
                </a:lnTo>
                <a:lnTo>
                  <a:pt x="615511" y="1650999"/>
                </a:lnTo>
                <a:lnTo>
                  <a:pt x="569895" y="1650999"/>
                </a:lnTo>
                <a:lnTo>
                  <a:pt x="526938" y="1676399"/>
                </a:lnTo>
                <a:lnTo>
                  <a:pt x="487144" y="1689099"/>
                </a:lnTo>
                <a:lnTo>
                  <a:pt x="451018" y="1727199"/>
                </a:lnTo>
                <a:lnTo>
                  <a:pt x="419065" y="1752599"/>
                </a:lnTo>
                <a:lnTo>
                  <a:pt x="391790" y="1790699"/>
                </a:lnTo>
                <a:lnTo>
                  <a:pt x="369697" y="1828799"/>
                </a:lnTo>
                <a:lnTo>
                  <a:pt x="353291" y="1866899"/>
                </a:lnTo>
                <a:lnTo>
                  <a:pt x="343078" y="1917699"/>
                </a:lnTo>
                <a:lnTo>
                  <a:pt x="339561" y="1968499"/>
                </a:lnTo>
                <a:lnTo>
                  <a:pt x="343078" y="2006599"/>
                </a:lnTo>
                <a:lnTo>
                  <a:pt x="353291" y="2057399"/>
                </a:lnTo>
                <a:lnTo>
                  <a:pt x="369697" y="2095499"/>
                </a:lnTo>
                <a:lnTo>
                  <a:pt x="391790" y="2146299"/>
                </a:lnTo>
                <a:lnTo>
                  <a:pt x="419065" y="2171699"/>
                </a:lnTo>
                <a:lnTo>
                  <a:pt x="451018" y="2209799"/>
                </a:lnTo>
                <a:lnTo>
                  <a:pt x="487144" y="2235199"/>
                </a:lnTo>
                <a:lnTo>
                  <a:pt x="526938" y="2260599"/>
                </a:lnTo>
                <a:lnTo>
                  <a:pt x="569895" y="2273299"/>
                </a:lnTo>
                <a:lnTo>
                  <a:pt x="615511" y="2285999"/>
                </a:lnTo>
                <a:lnTo>
                  <a:pt x="1978039" y="2285999"/>
                </a:lnTo>
                <a:lnTo>
                  <a:pt x="1978039" y="2387599"/>
                </a:lnTo>
                <a:lnTo>
                  <a:pt x="1012409" y="2387599"/>
                </a:lnTo>
                <a:lnTo>
                  <a:pt x="964661" y="2400299"/>
                </a:lnTo>
                <a:lnTo>
                  <a:pt x="919063" y="2400299"/>
                </a:lnTo>
                <a:lnTo>
                  <a:pt x="876119" y="2425699"/>
                </a:lnTo>
                <a:lnTo>
                  <a:pt x="836334" y="2438399"/>
                </a:lnTo>
                <a:lnTo>
                  <a:pt x="800213" y="2476499"/>
                </a:lnTo>
                <a:lnTo>
                  <a:pt x="768260" y="2501899"/>
                </a:lnTo>
                <a:lnTo>
                  <a:pt x="740980" y="2539999"/>
                </a:lnTo>
                <a:lnTo>
                  <a:pt x="718878" y="2578099"/>
                </a:lnTo>
                <a:lnTo>
                  <a:pt x="702460" y="2616199"/>
                </a:lnTo>
                <a:lnTo>
                  <a:pt x="692228" y="2666999"/>
                </a:lnTo>
                <a:lnTo>
                  <a:pt x="688690" y="2717799"/>
                </a:lnTo>
                <a:lnTo>
                  <a:pt x="692204" y="2768599"/>
                </a:lnTo>
                <a:lnTo>
                  <a:pt x="702412" y="2806699"/>
                </a:lnTo>
                <a:lnTo>
                  <a:pt x="718809" y="2844799"/>
                </a:lnTo>
                <a:lnTo>
                  <a:pt x="740891" y="2895599"/>
                </a:lnTo>
                <a:lnTo>
                  <a:pt x="768155" y="2920999"/>
                </a:lnTo>
                <a:lnTo>
                  <a:pt x="800096" y="2959099"/>
                </a:lnTo>
                <a:lnTo>
                  <a:pt x="836210" y="2984499"/>
                </a:lnTo>
                <a:lnTo>
                  <a:pt x="875993" y="3009899"/>
                </a:lnTo>
                <a:lnTo>
                  <a:pt x="918942" y="3022599"/>
                </a:lnTo>
                <a:lnTo>
                  <a:pt x="964552" y="3035299"/>
                </a:lnTo>
                <a:lnTo>
                  <a:pt x="1978039" y="3035299"/>
                </a:lnTo>
                <a:lnTo>
                  <a:pt x="1978039" y="3111499"/>
                </a:lnTo>
                <a:lnTo>
                  <a:pt x="1424979" y="3111499"/>
                </a:lnTo>
                <a:lnTo>
                  <a:pt x="1379917" y="3124199"/>
                </a:lnTo>
                <a:lnTo>
                  <a:pt x="1339122" y="3149599"/>
                </a:lnTo>
                <a:lnTo>
                  <a:pt x="1303565" y="3174999"/>
                </a:lnTo>
                <a:lnTo>
                  <a:pt x="1274218" y="3213099"/>
                </a:lnTo>
                <a:lnTo>
                  <a:pt x="1252053" y="3251199"/>
                </a:lnTo>
                <a:lnTo>
                  <a:pt x="1238042" y="3301999"/>
                </a:lnTo>
                <a:lnTo>
                  <a:pt x="1233155" y="3352799"/>
                </a:lnTo>
                <a:lnTo>
                  <a:pt x="1238045" y="3390899"/>
                </a:lnTo>
                <a:lnTo>
                  <a:pt x="1252066" y="3441699"/>
                </a:lnTo>
                <a:lnTo>
                  <a:pt x="1274241" y="3479799"/>
                </a:lnTo>
                <a:lnTo>
                  <a:pt x="1303598" y="3517899"/>
                </a:lnTo>
                <a:lnTo>
                  <a:pt x="1339161" y="3543299"/>
                </a:lnTo>
                <a:lnTo>
                  <a:pt x="1379955" y="3568699"/>
                </a:lnTo>
                <a:lnTo>
                  <a:pt x="1425005" y="3581399"/>
                </a:lnTo>
                <a:lnTo>
                  <a:pt x="1473337" y="3594099"/>
                </a:lnTo>
                <a:lnTo>
                  <a:pt x="1978039" y="3594099"/>
                </a:lnTo>
                <a:lnTo>
                  <a:pt x="1978039" y="3632199"/>
                </a:lnTo>
                <a:lnTo>
                  <a:pt x="1975315" y="3682999"/>
                </a:lnTo>
                <a:lnTo>
                  <a:pt x="1971303" y="3708399"/>
                </a:lnTo>
                <a:lnTo>
                  <a:pt x="1119769" y="3708399"/>
                </a:lnTo>
                <a:lnTo>
                  <a:pt x="1096036" y="3721099"/>
                </a:lnTo>
                <a:lnTo>
                  <a:pt x="1053446" y="3746499"/>
                </a:lnTo>
                <a:lnTo>
                  <a:pt x="873548" y="3797299"/>
                </a:lnTo>
                <a:close/>
              </a:path>
              <a:path w="1978659" h="4076700">
                <a:moveTo>
                  <a:pt x="1978039" y="863599"/>
                </a:moveTo>
                <a:lnTo>
                  <a:pt x="1520895" y="863599"/>
                </a:lnTo>
                <a:lnTo>
                  <a:pt x="1565288" y="850899"/>
                </a:lnTo>
                <a:lnTo>
                  <a:pt x="1605591" y="825499"/>
                </a:lnTo>
                <a:lnTo>
                  <a:pt x="1640876" y="800099"/>
                </a:lnTo>
                <a:lnTo>
                  <a:pt x="1670218" y="761999"/>
                </a:lnTo>
                <a:lnTo>
                  <a:pt x="1692691" y="723899"/>
                </a:lnTo>
                <a:lnTo>
                  <a:pt x="1707367" y="685799"/>
                </a:lnTo>
                <a:lnTo>
                  <a:pt x="1821752" y="685799"/>
                </a:lnTo>
                <a:lnTo>
                  <a:pt x="1842560" y="673099"/>
                </a:lnTo>
                <a:lnTo>
                  <a:pt x="1859564" y="660399"/>
                </a:lnTo>
                <a:lnTo>
                  <a:pt x="1871036" y="647699"/>
                </a:lnTo>
                <a:lnTo>
                  <a:pt x="1875244" y="622299"/>
                </a:lnTo>
                <a:lnTo>
                  <a:pt x="1871036" y="609599"/>
                </a:lnTo>
                <a:lnTo>
                  <a:pt x="1859564" y="584199"/>
                </a:lnTo>
                <a:lnTo>
                  <a:pt x="1842560" y="571499"/>
                </a:lnTo>
                <a:lnTo>
                  <a:pt x="1707367" y="571499"/>
                </a:lnTo>
                <a:lnTo>
                  <a:pt x="1692695" y="533399"/>
                </a:lnTo>
                <a:lnTo>
                  <a:pt x="1670234" y="495299"/>
                </a:lnTo>
                <a:lnTo>
                  <a:pt x="1640904" y="457199"/>
                </a:lnTo>
                <a:lnTo>
                  <a:pt x="1605628" y="431799"/>
                </a:lnTo>
                <a:lnTo>
                  <a:pt x="1565327" y="406399"/>
                </a:lnTo>
                <a:lnTo>
                  <a:pt x="1520923" y="393699"/>
                </a:lnTo>
                <a:lnTo>
                  <a:pt x="1473337" y="380999"/>
                </a:lnTo>
                <a:lnTo>
                  <a:pt x="1978039" y="380999"/>
                </a:lnTo>
                <a:lnTo>
                  <a:pt x="1978039" y="863599"/>
                </a:lnTo>
                <a:close/>
              </a:path>
              <a:path w="1978659" h="4076700">
                <a:moveTo>
                  <a:pt x="1978039" y="1485899"/>
                </a:moveTo>
                <a:lnTo>
                  <a:pt x="1842560" y="1485899"/>
                </a:lnTo>
                <a:lnTo>
                  <a:pt x="1859564" y="1473199"/>
                </a:lnTo>
                <a:lnTo>
                  <a:pt x="1871036" y="1460499"/>
                </a:lnTo>
                <a:lnTo>
                  <a:pt x="1875244" y="1435099"/>
                </a:lnTo>
                <a:lnTo>
                  <a:pt x="1871036" y="1409699"/>
                </a:lnTo>
                <a:lnTo>
                  <a:pt x="1859564" y="1396999"/>
                </a:lnTo>
                <a:lnTo>
                  <a:pt x="1842560" y="1384299"/>
                </a:lnTo>
                <a:lnTo>
                  <a:pt x="1502579" y="1384299"/>
                </a:lnTo>
                <a:lnTo>
                  <a:pt x="1326500" y="1308099"/>
                </a:lnTo>
                <a:lnTo>
                  <a:pt x="1334615" y="1257299"/>
                </a:lnTo>
                <a:lnTo>
                  <a:pt x="1335860" y="1206499"/>
                </a:lnTo>
                <a:lnTo>
                  <a:pt x="1330642" y="1168399"/>
                </a:lnTo>
                <a:lnTo>
                  <a:pt x="1319366" y="1130299"/>
                </a:lnTo>
                <a:lnTo>
                  <a:pt x="1302440" y="1079499"/>
                </a:lnTo>
                <a:lnTo>
                  <a:pt x="1280270" y="1041399"/>
                </a:lnTo>
                <a:lnTo>
                  <a:pt x="1253263" y="1015999"/>
                </a:lnTo>
                <a:lnTo>
                  <a:pt x="1221825" y="977899"/>
                </a:lnTo>
                <a:lnTo>
                  <a:pt x="1186364" y="952499"/>
                </a:lnTo>
                <a:lnTo>
                  <a:pt x="1147285" y="927099"/>
                </a:lnTo>
                <a:lnTo>
                  <a:pt x="1104995" y="914399"/>
                </a:lnTo>
                <a:lnTo>
                  <a:pt x="1059901" y="901699"/>
                </a:lnTo>
                <a:lnTo>
                  <a:pt x="1978039" y="901699"/>
                </a:lnTo>
                <a:lnTo>
                  <a:pt x="1978039" y="1485899"/>
                </a:lnTo>
                <a:close/>
              </a:path>
              <a:path w="1978659" h="4076700">
                <a:moveTo>
                  <a:pt x="1978039" y="1549399"/>
                </a:moveTo>
                <a:lnTo>
                  <a:pt x="1060187" y="1549399"/>
                </a:lnTo>
                <a:lnTo>
                  <a:pt x="1105720" y="1536699"/>
                </a:lnTo>
                <a:lnTo>
                  <a:pt x="1148598" y="1523999"/>
                </a:lnTo>
                <a:lnTo>
                  <a:pt x="1188324" y="1498599"/>
                </a:lnTo>
                <a:lnTo>
                  <a:pt x="1224401" y="1473199"/>
                </a:lnTo>
                <a:lnTo>
                  <a:pt x="1256331" y="1435099"/>
                </a:lnTo>
                <a:lnTo>
                  <a:pt x="1283616" y="1409699"/>
                </a:lnTo>
                <a:lnTo>
                  <a:pt x="1470216" y="1485899"/>
                </a:lnTo>
                <a:lnTo>
                  <a:pt x="1978039" y="1485899"/>
                </a:lnTo>
                <a:lnTo>
                  <a:pt x="1978039" y="1549399"/>
                </a:lnTo>
                <a:close/>
              </a:path>
              <a:path w="1978659" h="4076700">
                <a:moveTo>
                  <a:pt x="982275" y="1917699"/>
                </a:moveTo>
                <a:lnTo>
                  <a:pt x="971400" y="1866899"/>
                </a:lnTo>
                <a:lnTo>
                  <a:pt x="954560" y="1828799"/>
                </a:lnTo>
                <a:lnTo>
                  <a:pt x="932239" y="1790699"/>
                </a:lnTo>
                <a:lnTo>
                  <a:pt x="904922" y="1752599"/>
                </a:lnTo>
                <a:lnTo>
                  <a:pt x="873094" y="1714499"/>
                </a:lnTo>
                <a:lnTo>
                  <a:pt x="837241" y="1689099"/>
                </a:lnTo>
                <a:lnTo>
                  <a:pt x="797848" y="1676399"/>
                </a:lnTo>
                <a:lnTo>
                  <a:pt x="755401" y="1650999"/>
                </a:lnTo>
                <a:lnTo>
                  <a:pt x="710383" y="1650999"/>
                </a:lnTo>
                <a:lnTo>
                  <a:pt x="663281" y="1638299"/>
                </a:lnTo>
                <a:lnTo>
                  <a:pt x="1978039" y="1638299"/>
                </a:lnTo>
                <a:lnTo>
                  <a:pt x="1978039" y="1904999"/>
                </a:lnTo>
                <a:lnTo>
                  <a:pt x="1821752" y="1904999"/>
                </a:lnTo>
                <a:lnTo>
                  <a:pt x="982275" y="1917699"/>
                </a:lnTo>
                <a:close/>
              </a:path>
              <a:path w="1978659" h="4076700">
                <a:moveTo>
                  <a:pt x="1978039" y="2285999"/>
                </a:moveTo>
                <a:lnTo>
                  <a:pt x="710482" y="2285999"/>
                </a:lnTo>
                <a:lnTo>
                  <a:pt x="755582" y="2273299"/>
                </a:lnTo>
                <a:lnTo>
                  <a:pt x="798095" y="2260599"/>
                </a:lnTo>
                <a:lnTo>
                  <a:pt x="837535" y="2235199"/>
                </a:lnTo>
                <a:lnTo>
                  <a:pt x="873417" y="2209799"/>
                </a:lnTo>
                <a:lnTo>
                  <a:pt x="905255" y="2184399"/>
                </a:lnTo>
                <a:lnTo>
                  <a:pt x="932564" y="2146299"/>
                </a:lnTo>
                <a:lnTo>
                  <a:pt x="954857" y="2108199"/>
                </a:lnTo>
                <a:lnTo>
                  <a:pt x="971648" y="2057399"/>
                </a:lnTo>
                <a:lnTo>
                  <a:pt x="982453" y="2019299"/>
                </a:lnTo>
                <a:lnTo>
                  <a:pt x="1842635" y="2019299"/>
                </a:lnTo>
                <a:lnTo>
                  <a:pt x="1859609" y="2006599"/>
                </a:lnTo>
                <a:lnTo>
                  <a:pt x="1871050" y="1981199"/>
                </a:lnTo>
                <a:lnTo>
                  <a:pt x="1875244" y="1968499"/>
                </a:lnTo>
                <a:lnTo>
                  <a:pt x="1871036" y="1943099"/>
                </a:lnTo>
                <a:lnTo>
                  <a:pt x="1859564" y="1930399"/>
                </a:lnTo>
                <a:lnTo>
                  <a:pt x="1842560" y="1917699"/>
                </a:lnTo>
                <a:lnTo>
                  <a:pt x="1821752" y="1904999"/>
                </a:lnTo>
                <a:lnTo>
                  <a:pt x="1978039" y="1904999"/>
                </a:lnTo>
                <a:lnTo>
                  <a:pt x="1978039" y="2285999"/>
                </a:lnTo>
                <a:close/>
              </a:path>
              <a:path w="1978659" h="4076700">
                <a:moveTo>
                  <a:pt x="1283527" y="2539999"/>
                </a:moveTo>
                <a:lnTo>
                  <a:pt x="1256242" y="2501899"/>
                </a:lnTo>
                <a:lnTo>
                  <a:pt x="1224312" y="2476499"/>
                </a:lnTo>
                <a:lnTo>
                  <a:pt x="1188235" y="2438399"/>
                </a:lnTo>
                <a:lnTo>
                  <a:pt x="1148509" y="2425699"/>
                </a:lnTo>
                <a:lnTo>
                  <a:pt x="1105631" y="2400299"/>
                </a:lnTo>
                <a:lnTo>
                  <a:pt x="1060098" y="2400299"/>
                </a:lnTo>
                <a:lnTo>
                  <a:pt x="1012409" y="2387599"/>
                </a:lnTo>
                <a:lnTo>
                  <a:pt x="1978039" y="2387599"/>
                </a:lnTo>
                <a:lnTo>
                  <a:pt x="1978039" y="2451099"/>
                </a:lnTo>
                <a:lnTo>
                  <a:pt x="1476814" y="2451099"/>
                </a:lnTo>
                <a:lnTo>
                  <a:pt x="1470127" y="2463799"/>
                </a:lnTo>
                <a:lnTo>
                  <a:pt x="1283527" y="2539999"/>
                </a:lnTo>
                <a:close/>
              </a:path>
              <a:path w="1978659" h="4076700">
                <a:moveTo>
                  <a:pt x="1978039" y="3035299"/>
                </a:moveTo>
                <a:lnTo>
                  <a:pt x="1059846" y="3035299"/>
                </a:lnTo>
                <a:lnTo>
                  <a:pt x="1104964" y="3022599"/>
                </a:lnTo>
                <a:lnTo>
                  <a:pt x="1147268" y="3009899"/>
                </a:lnTo>
                <a:lnTo>
                  <a:pt x="1186353" y="2984499"/>
                </a:lnTo>
                <a:lnTo>
                  <a:pt x="1221814" y="2959099"/>
                </a:lnTo>
                <a:lnTo>
                  <a:pt x="1253245" y="2933699"/>
                </a:lnTo>
                <a:lnTo>
                  <a:pt x="1280242" y="2895599"/>
                </a:lnTo>
                <a:lnTo>
                  <a:pt x="1302399" y="2857499"/>
                </a:lnTo>
                <a:lnTo>
                  <a:pt x="1319312" y="2819399"/>
                </a:lnTo>
                <a:lnTo>
                  <a:pt x="1330574" y="2768599"/>
                </a:lnTo>
                <a:lnTo>
                  <a:pt x="1335782" y="2730499"/>
                </a:lnTo>
                <a:lnTo>
                  <a:pt x="1334529" y="2679699"/>
                </a:lnTo>
                <a:lnTo>
                  <a:pt x="1326410" y="2641599"/>
                </a:lnTo>
                <a:lnTo>
                  <a:pt x="1502490" y="2565399"/>
                </a:lnTo>
                <a:lnTo>
                  <a:pt x="1821663" y="2565399"/>
                </a:lnTo>
                <a:lnTo>
                  <a:pt x="1842470" y="2552699"/>
                </a:lnTo>
                <a:lnTo>
                  <a:pt x="1859475" y="2539999"/>
                </a:lnTo>
                <a:lnTo>
                  <a:pt x="1870947" y="2527299"/>
                </a:lnTo>
                <a:lnTo>
                  <a:pt x="1875155" y="2501899"/>
                </a:lnTo>
                <a:lnTo>
                  <a:pt x="1870947" y="2489199"/>
                </a:lnTo>
                <a:lnTo>
                  <a:pt x="1859475" y="2463799"/>
                </a:lnTo>
                <a:lnTo>
                  <a:pt x="1842470" y="2451099"/>
                </a:lnTo>
                <a:lnTo>
                  <a:pt x="1978039" y="2451099"/>
                </a:lnTo>
                <a:lnTo>
                  <a:pt x="1978039" y="3035299"/>
                </a:lnTo>
                <a:close/>
              </a:path>
              <a:path w="1978659" h="4076700">
                <a:moveTo>
                  <a:pt x="1978039" y="3594099"/>
                </a:moveTo>
                <a:lnTo>
                  <a:pt x="1473337" y="3594099"/>
                </a:lnTo>
                <a:lnTo>
                  <a:pt x="1520923" y="3581399"/>
                </a:lnTo>
                <a:lnTo>
                  <a:pt x="1565327" y="3568699"/>
                </a:lnTo>
                <a:lnTo>
                  <a:pt x="1605628" y="3543299"/>
                </a:lnTo>
                <a:lnTo>
                  <a:pt x="1640904" y="3517899"/>
                </a:lnTo>
                <a:lnTo>
                  <a:pt x="1670234" y="3479799"/>
                </a:lnTo>
                <a:lnTo>
                  <a:pt x="1692695" y="3441699"/>
                </a:lnTo>
                <a:lnTo>
                  <a:pt x="1707367" y="3403599"/>
                </a:lnTo>
                <a:lnTo>
                  <a:pt x="1842560" y="3403599"/>
                </a:lnTo>
                <a:lnTo>
                  <a:pt x="1859564" y="3390899"/>
                </a:lnTo>
                <a:lnTo>
                  <a:pt x="1871036" y="3365499"/>
                </a:lnTo>
                <a:lnTo>
                  <a:pt x="1875244" y="3352799"/>
                </a:lnTo>
                <a:lnTo>
                  <a:pt x="1871036" y="3327399"/>
                </a:lnTo>
                <a:lnTo>
                  <a:pt x="1859564" y="3314699"/>
                </a:lnTo>
                <a:lnTo>
                  <a:pt x="1842560" y="3301999"/>
                </a:lnTo>
                <a:lnTo>
                  <a:pt x="1821752" y="3289299"/>
                </a:lnTo>
                <a:lnTo>
                  <a:pt x="1707367" y="3289299"/>
                </a:lnTo>
                <a:lnTo>
                  <a:pt x="1692691" y="3251199"/>
                </a:lnTo>
                <a:lnTo>
                  <a:pt x="1670218" y="3213099"/>
                </a:lnTo>
                <a:lnTo>
                  <a:pt x="1640876" y="3174999"/>
                </a:lnTo>
                <a:lnTo>
                  <a:pt x="1605591" y="3149599"/>
                </a:lnTo>
                <a:lnTo>
                  <a:pt x="1565288" y="3124199"/>
                </a:lnTo>
                <a:lnTo>
                  <a:pt x="1520895" y="3111499"/>
                </a:lnTo>
                <a:lnTo>
                  <a:pt x="1978039" y="3111499"/>
                </a:lnTo>
                <a:lnTo>
                  <a:pt x="1978039" y="3594099"/>
                </a:lnTo>
                <a:close/>
              </a:path>
              <a:path w="1978659" h="4076700">
                <a:moveTo>
                  <a:pt x="1632335" y="4076699"/>
                </a:moveTo>
                <a:lnTo>
                  <a:pt x="1522907" y="4076699"/>
                </a:lnTo>
                <a:lnTo>
                  <a:pt x="1487982" y="4063999"/>
                </a:lnTo>
                <a:lnTo>
                  <a:pt x="1380143" y="4025899"/>
                </a:lnTo>
                <a:lnTo>
                  <a:pt x="1344859" y="4000499"/>
                </a:lnTo>
                <a:lnTo>
                  <a:pt x="1310748" y="3975099"/>
                </a:lnTo>
                <a:lnTo>
                  <a:pt x="1278316" y="3949699"/>
                </a:lnTo>
                <a:lnTo>
                  <a:pt x="1248067" y="3911599"/>
                </a:lnTo>
                <a:lnTo>
                  <a:pt x="1220506" y="3860799"/>
                </a:lnTo>
                <a:lnTo>
                  <a:pt x="1196140" y="3809999"/>
                </a:lnTo>
                <a:lnTo>
                  <a:pt x="1175472" y="3746499"/>
                </a:lnTo>
                <a:lnTo>
                  <a:pt x="1163223" y="3721099"/>
                </a:lnTo>
                <a:lnTo>
                  <a:pt x="1143410" y="3708399"/>
                </a:lnTo>
                <a:lnTo>
                  <a:pt x="1971303" y="3708399"/>
                </a:lnTo>
                <a:lnTo>
                  <a:pt x="1967291" y="3733799"/>
                </a:lnTo>
                <a:lnTo>
                  <a:pt x="1954193" y="3797299"/>
                </a:lnTo>
                <a:lnTo>
                  <a:pt x="1936248" y="3835399"/>
                </a:lnTo>
                <a:lnTo>
                  <a:pt x="1913681" y="3886199"/>
                </a:lnTo>
                <a:lnTo>
                  <a:pt x="1886718" y="3924299"/>
                </a:lnTo>
                <a:lnTo>
                  <a:pt x="1855583" y="3962399"/>
                </a:lnTo>
                <a:lnTo>
                  <a:pt x="1820504" y="4000499"/>
                </a:lnTo>
                <a:lnTo>
                  <a:pt x="1778066" y="4025899"/>
                </a:lnTo>
                <a:lnTo>
                  <a:pt x="1732353" y="4051299"/>
                </a:lnTo>
                <a:lnTo>
                  <a:pt x="1683674" y="4063999"/>
                </a:lnTo>
                <a:lnTo>
                  <a:pt x="1632335" y="4076699"/>
                </a:lnTo>
                <a:close/>
              </a:path>
            </a:pathLst>
          </a:custGeom>
          <a:solidFill>
            <a:srgbClr val="00497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9090817" y="3438803"/>
            <a:ext cx="1978660" cy="4076700"/>
            <a:chOff x="9090817" y="3438803"/>
            <a:chExt cx="1978660" cy="4076700"/>
          </a:xfrm>
        </p:grpSpPr>
        <p:sp>
          <p:nvSpPr>
            <p:cNvPr id="30" name="object 30"/>
            <p:cNvSpPr/>
            <p:nvPr/>
          </p:nvSpPr>
          <p:spPr>
            <a:xfrm>
              <a:off x="9090817" y="3438803"/>
              <a:ext cx="1978660" cy="4076700"/>
            </a:xfrm>
            <a:custGeom>
              <a:avLst/>
              <a:gdLst/>
              <a:ahLst/>
              <a:cxnLst/>
              <a:rect l="l" t="t" r="r" b="b"/>
              <a:pathLst>
                <a:path w="1978659" h="4076700">
                  <a:moveTo>
                    <a:pt x="455311" y="4076699"/>
                  </a:moveTo>
                  <a:lnTo>
                    <a:pt x="345882" y="4076699"/>
                  </a:lnTo>
                  <a:lnTo>
                    <a:pt x="294543" y="4063999"/>
                  </a:lnTo>
                  <a:lnTo>
                    <a:pt x="245864" y="4051299"/>
                  </a:lnTo>
                  <a:lnTo>
                    <a:pt x="200152" y="4025899"/>
                  </a:lnTo>
                  <a:lnTo>
                    <a:pt x="157713" y="4000499"/>
                  </a:lnTo>
                  <a:lnTo>
                    <a:pt x="122575" y="3962399"/>
                  </a:lnTo>
                  <a:lnTo>
                    <a:pt x="91397" y="3924299"/>
                  </a:lnTo>
                  <a:lnTo>
                    <a:pt x="64401" y="3886199"/>
                  </a:lnTo>
                  <a:lnTo>
                    <a:pt x="41813" y="3835399"/>
                  </a:lnTo>
                  <a:lnTo>
                    <a:pt x="23855" y="3797299"/>
                  </a:lnTo>
                  <a:lnTo>
                    <a:pt x="10751" y="3733799"/>
                  </a:lnTo>
                  <a:lnTo>
                    <a:pt x="2725" y="3682999"/>
                  </a:lnTo>
                  <a:lnTo>
                    <a:pt x="0" y="3632199"/>
                  </a:lnTo>
                  <a:lnTo>
                    <a:pt x="0" y="304799"/>
                  </a:lnTo>
                  <a:lnTo>
                    <a:pt x="3171" y="253999"/>
                  </a:lnTo>
                  <a:lnTo>
                    <a:pt x="12508" y="203199"/>
                  </a:lnTo>
                  <a:lnTo>
                    <a:pt x="27738" y="152399"/>
                  </a:lnTo>
                  <a:lnTo>
                    <a:pt x="48592" y="114299"/>
                  </a:lnTo>
                  <a:lnTo>
                    <a:pt x="74801" y="76199"/>
                  </a:lnTo>
                  <a:lnTo>
                    <a:pt x="106094" y="50799"/>
                  </a:lnTo>
                  <a:lnTo>
                    <a:pt x="145929" y="25399"/>
                  </a:lnTo>
                  <a:lnTo>
                    <a:pt x="190047" y="0"/>
                  </a:lnTo>
                  <a:lnTo>
                    <a:pt x="343868" y="0"/>
                  </a:lnTo>
                  <a:lnTo>
                    <a:pt x="382978" y="12699"/>
                  </a:lnTo>
                  <a:lnTo>
                    <a:pt x="466353" y="63499"/>
                  </a:lnTo>
                  <a:lnTo>
                    <a:pt x="506170" y="101599"/>
                  </a:lnTo>
                  <a:lnTo>
                    <a:pt x="541774" y="139699"/>
                  </a:lnTo>
                  <a:lnTo>
                    <a:pt x="570942" y="190499"/>
                  </a:lnTo>
                  <a:lnTo>
                    <a:pt x="591450" y="228599"/>
                  </a:lnTo>
                  <a:lnTo>
                    <a:pt x="603828" y="241299"/>
                  </a:lnTo>
                  <a:lnTo>
                    <a:pt x="622141" y="253999"/>
                  </a:lnTo>
                  <a:lnTo>
                    <a:pt x="643630" y="266699"/>
                  </a:lnTo>
                  <a:lnTo>
                    <a:pt x="989920" y="266699"/>
                  </a:lnTo>
                  <a:lnTo>
                    <a:pt x="1007622" y="279399"/>
                  </a:lnTo>
                  <a:lnTo>
                    <a:pt x="1035860" y="304799"/>
                  </a:lnTo>
                  <a:lnTo>
                    <a:pt x="1063372" y="342899"/>
                  </a:lnTo>
                  <a:lnTo>
                    <a:pt x="1088037" y="380999"/>
                  </a:lnTo>
                  <a:lnTo>
                    <a:pt x="504702" y="380999"/>
                  </a:lnTo>
                  <a:lnTo>
                    <a:pt x="457116" y="393699"/>
                  </a:lnTo>
                  <a:lnTo>
                    <a:pt x="412712" y="406399"/>
                  </a:lnTo>
                  <a:lnTo>
                    <a:pt x="372411" y="431799"/>
                  </a:lnTo>
                  <a:lnTo>
                    <a:pt x="337134" y="457199"/>
                  </a:lnTo>
                  <a:lnTo>
                    <a:pt x="307805" y="495299"/>
                  </a:lnTo>
                  <a:lnTo>
                    <a:pt x="285343" y="533399"/>
                  </a:lnTo>
                  <a:lnTo>
                    <a:pt x="270672" y="571499"/>
                  </a:lnTo>
                  <a:lnTo>
                    <a:pt x="135479" y="571499"/>
                  </a:lnTo>
                  <a:lnTo>
                    <a:pt x="118474" y="584199"/>
                  </a:lnTo>
                  <a:lnTo>
                    <a:pt x="107003" y="609599"/>
                  </a:lnTo>
                  <a:lnTo>
                    <a:pt x="102794" y="622299"/>
                  </a:lnTo>
                  <a:lnTo>
                    <a:pt x="107003" y="647699"/>
                  </a:lnTo>
                  <a:lnTo>
                    <a:pt x="118474" y="660399"/>
                  </a:lnTo>
                  <a:lnTo>
                    <a:pt x="135479" y="673099"/>
                  </a:lnTo>
                  <a:lnTo>
                    <a:pt x="156287" y="685799"/>
                  </a:lnTo>
                  <a:lnTo>
                    <a:pt x="270672" y="685799"/>
                  </a:lnTo>
                  <a:lnTo>
                    <a:pt x="285343" y="723899"/>
                  </a:lnTo>
                  <a:lnTo>
                    <a:pt x="307805" y="761999"/>
                  </a:lnTo>
                  <a:lnTo>
                    <a:pt x="337134" y="800099"/>
                  </a:lnTo>
                  <a:lnTo>
                    <a:pt x="372411" y="825499"/>
                  </a:lnTo>
                  <a:lnTo>
                    <a:pt x="412712" y="850899"/>
                  </a:lnTo>
                  <a:lnTo>
                    <a:pt x="457116" y="863599"/>
                  </a:lnTo>
                  <a:lnTo>
                    <a:pt x="1575512" y="863599"/>
                  </a:lnTo>
                  <a:lnTo>
                    <a:pt x="1581697" y="876299"/>
                  </a:lnTo>
                  <a:lnTo>
                    <a:pt x="1592646" y="901699"/>
                  </a:lnTo>
                  <a:lnTo>
                    <a:pt x="918102" y="901699"/>
                  </a:lnTo>
                  <a:lnTo>
                    <a:pt x="872980" y="914399"/>
                  </a:lnTo>
                  <a:lnTo>
                    <a:pt x="830670" y="927099"/>
                  </a:lnTo>
                  <a:lnTo>
                    <a:pt x="791579" y="952499"/>
                  </a:lnTo>
                  <a:lnTo>
                    <a:pt x="756111" y="977899"/>
                  </a:lnTo>
                  <a:lnTo>
                    <a:pt x="724674" y="1015999"/>
                  </a:lnTo>
                  <a:lnTo>
                    <a:pt x="697672" y="1041399"/>
                  </a:lnTo>
                  <a:lnTo>
                    <a:pt x="675511" y="1079499"/>
                  </a:lnTo>
                  <a:lnTo>
                    <a:pt x="658598" y="1130299"/>
                  </a:lnTo>
                  <a:lnTo>
                    <a:pt x="647339" y="1168399"/>
                  </a:lnTo>
                  <a:lnTo>
                    <a:pt x="642138" y="1206499"/>
                  </a:lnTo>
                  <a:lnTo>
                    <a:pt x="643403" y="1257299"/>
                  </a:lnTo>
                  <a:lnTo>
                    <a:pt x="651539" y="1308099"/>
                  </a:lnTo>
                  <a:lnTo>
                    <a:pt x="475459" y="1384299"/>
                  </a:lnTo>
                  <a:lnTo>
                    <a:pt x="135481" y="1384299"/>
                  </a:lnTo>
                  <a:lnTo>
                    <a:pt x="118486" y="1396999"/>
                  </a:lnTo>
                  <a:lnTo>
                    <a:pt x="107040" y="1409699"/>
                  </a:lnTo>
                  <a:lnTo>
                    <a:pt x="102883" y="1435099"/>
                  </a:lnTo>
                  <a:lnTo>
                    <a:pt x="107092" y="1460499"/>
                  </a:lnTo>
                  <a:lnTo>
                    <a:pt x="118563" y="1473199"/>
                  </a:lnTo>
                  <a:lnTo>
                    <a:pt x="135568" y="1485899"/>
                  </a:lnTo>
                  <a:lnTo>
                    <a:pt x="771728" y="1485899"/>
                  </a:lnTo>
                  <a:lnTo>
                    <a:pt x="789767" y="1498599"/>
                  </a:lnTo>
                  <a:lnTo>
                    <a:pt x="829502" y="1523999"/>
                  </a:lnTo>
                  <a:lnTo>
                    <a:pt x="872393" y="1536699"/>
                  </a:lnTo>
                  <a:lnTo>
                    <a:pt x="917936" y="1549399"/>
                  </a:lnTo>
                  <a:lnTo>
                    <a:pt x="1869700" y="1549399"/>
                  </a:lnTo>
                  <a:lnTo>
                    <a:pt x="1898078" y="1587499"/>
                  </a:lnTo>
                  <a:lnTo>
                    <a:pt x="1922167" y="1625599"/>
                  </a:lnTo>
                  <a:lnTo>
                    <a:pt x="1927108" y="1638299"/>
                  </a:lnTo>
                  <a:lnTo>
                    <a:pt x="1314848" y="1638299"/>
                  </a:lnTo>
                  <a:lnTo>
                    <a:pt x="1267721" y="1650999"/>
                  </a:lnTo>
                  <a:lnTo>
                    <a:pt x="1222684" y="1650999"/>
                  </a:lnTo>
                  <a:lnTo>
                    <a:pt x="1180221" y="1676399"/>
                  </a:lnTo>
                  <a:lnTo>
                    <a:pt x="1140817" y="1689099"/>
                  </a:lnTo>
                  <a:lnTo>
                    <a:pt x="1104956" y="1714499"/>
                  </a:lnTo>
                  <a:lnTo>
                    <a:pt x="1073123" y="1752599"/>
                  </a:lnTo>
                  <a:lnTo>
                    <a:pt x="1045803" y="1790699"/>
                  </a:lnTo>
                  <a:lnTo>
                    <a:pt x="1023480" y="1828799"/>
                  </a:lnTo>
                  <a:lnTo>
                    <a:pt x="1006639" y="1866899"/>
                  </a:lnTo>
                  <a:lnTo>
                    <a:pt x="995764" y="1904999"/>
                  </a:lnTo>
                  <a:lnTo>
                    <a:pt x="156287" y="1904999"/>
                  </a:lnTo>
                  <a:lnTo>
                    <a:pt x="135479" y="1917699"/>
                  </a:lnTo>
                  <a:lnTo>
                    <a:pt x="118474" y="1930399"/>
                  </a:lnTo>
                  <a:lnTo>
                    <a:pt x="107003" y="1943099"/>
                  </a:lnTo>
                  <a:lnTo>
                    <a:pt x="102795" y="1968499"/>
                  </a:lnTo>
                  <a:lnTo>
                    <a:pt x="106951" y="1981199"/>
                  </a:lnTo>
                  <a:lnTo>
                    <a:pt x="118397" y="2006599"/>
                  </a:lnTo>
                  <a:lnTo>
                    <a:pt x="135392" y="2019299"/>
                  </a:lnTo>
                  <a:lnTo>
                    <a:pt x="995675" y="2019299"/>
                  </a:lnTo>
                  <a:lnTo>
                    <a:pt x="1006480" y="2057399"/>
                  </a:lnTo>
                  <a:lnTo>
                    <a:pt x="1023272" y="2108199"/>
                  </a:lnTo>
                  <a:lnTo>
                    <a:pt x="1045564" y="2146299"/>
                  </a:lnTo>
                  <a:lnTo>
                    <a:pt x="1072873" y="2184399"/>
                  </a:lnTo>
                  <a:lnTo>
                    <a:pt x="1104711" y="2209799"/>
                  </a:lnTo>
                  <a:lnTo>
                    <a:pt x="1140593" y="2235199"/>
                  </a:lnTo>
                  <a:lnTo>
                    <a:pt x="1180033" y="2260599"/>
                  </a:lnTo>
                  <a:lnTo>
                    <a:pt x="1222546" y="2273299"/>
                  </a:lnTo>
                  <a:lnTo>
                    <a:pt x="1267646" y="2285999"/>
                  </a:lnTo>
                  <a:lnTo>
                    <a:pt x="1701396" y="2285999"/>
                  </a:lnTo>
                  <a:lnTo>
                    <a:pt x="1697453" y="2298699"/>
                  </a:lnTo>
                  <a:lnTo>
                    <a:pt x="1706218" y="2336799"/>
                  </a:lnTo>
                  <a:lnTo>
                    <a:pt x="1731466" y="2349499"/>
                  </a:lnTo>
                  <a:lnTo>
                    <a:pt x="1780035" y="2374899"/>
                  </a:lnTo>
                  <a:lnTo>
                    <a:pt x="1800534" y="2387599"/>
                  </a:lnTo>
                  <a:lnTo>
                    <a:pt x="965541" y="2387599"/>
                  </a:lnTo>
                  <a:lnTo>
                    <a:pt x="917847" y="2400299"/>
                  </a:lnTo>
                  <a:lnTo>
                    <a:pt x="872304" y="2400299"/>
                  </a:lnTo>
                  <a:lnTo>
                    <a:pt x="829413" y="2425699"/>
                  </a:lnTo>
                  <a:lnTo>
                    <a:pt x="789678" y="2438399"/>
                  </a:lnTo>
                  <a:lnTo>
                    <a:pt x="777652" y="2451099"/>
                  </a:lnTo>
                  <a:lnTo>
                    <a:pt x="135478" y="2451099"/>
                  </a:lnTo>
                  <a:lnTo>
                    <a:pt x="118463" y="2463799"/>
                  </a:lnTo>
                  <a:lnTo>
                    <a:pt x="106965" y="2489199"/>
                  </a:lnTo>
                  <a:lnTo>
                    <a:pt x="102705" y="2501899"/>
                  </a:lnTo>
                  <a:lnTo>
                    <a:pt x="106914" y="2527299"/>
                  </a:lnTo>
                  <a:lnTo>
                    <a:pt x="118385" y="2539999"/>
                  </a:lnTo>
                  <a:lnTo>
                    <a:pt x="135390" y="2552699"/>
                  </a:lnTo>
                  <a:lnTo>
                    <a:pt x="156198" y="2565399"/>
                  </a:lnTo>
                  <a:lnTo>
                    <a:pt x="475370" y="2565399"/>
                  </a:lnTo>
                  <a:lnTo>
                    <a:pt x="651450" y="2641599"/>
                  </a:lnTo>
                  <a:lnTo>
                    <a:pt x="643314" y="2679699"/>
                  </a:lnTo>
                  <a:lnTo>
                    <a:pt x="642050" y="2730499"/>
                  </a:lnTo>
                  <a:lnTo>
                    <a:pt x="647250" y="2768599"/>
                  </a:lnTo>
                  <a:lnTo>
                    <a:pt x="658509" y="2819399"/>
                  </a:lnTo>
                  <a:lnTo>
                    <a:pt x="675422" y="2857499"/>
                  </a:lnTo>
                  <a:lnTo>
                    <a:pt x="697583" y="2895599"/>
                  </a:lnTo>
                  <a:lnTo>
                    <a:pt x="724585" y="2933699"/>
                  </a:lnTo>
                  <a:lnTo>
                    <a:pt x="756022" y="2959099"/>
                  </a:lnTo>
                  <a:lnTo>
                    <a:pt x="791490" y="2984499"/>
                  </a:lnTo>
                  <a:lnTo>
                    <a:pt x="830582" y="3009899"/>
                  </a:lnTo>
                  <a:lnTo>
                    <a:pt x="872891" y="3022599"/>
                  </a:lnTo>
                  <a:lnTo>
                    <a:pt x="918013" y="3035299"/>
                  </a:lnTo>
                  <a:lnTo>
                    <a:pt x="1561712" y="3035299"/>
                  </a:lnTo>
                  <a:lnTo>
                    <a:pt x="1556492" y="3047999"/>
                  </a:lnTo>
                  <a:lnTo>
                    <a:pt x="1561448" y="3086099"/>
                  </a:lnTo>
                  <a:lnTo>
                    <a:pt x="1574790" y="3111499"/>
                  </a:lnTo>
                  <a:lnTo>
                    <a:pt x="457116" y="3111499"/>
                  </a:lnTo>
                  <a:lnTo>
                    <a:pt x="412712" y="3124199"/>
                  </a:lnTo>
                  <a:lnTo>
                    <a:pt x="372411" y="3149599"/>
                  </a:lnTo>
                  <a:lnTo>
                    <a:pt x="337134" y="3174999"/>
                  </a:lnTo>
                  <a:lnTo>
                    <a:pt x="307805" y="3213099"/>
                  </a:lnTo>
                  <a:lnTo>
                    <a:pt x="285343" y="3251199"/>
                  </a:lnTo>
                  <a:lnTo>
                    <a:pt x="270672" y="3289299"/>
                  </a:lnTo>
                  <a:lnTo>
                    <a:pt x="156287" y="3289299"/>
                  </a:lnTo>
                  <a:lnTo>
                    <a:pt x="135479" y="3301999"/>
                  </a:lnTo>
                  <a:lnTo>
                    <a:pt x="118474" y="3314699"/>
                  </a:lnTo>
                  <a:lnTo>
                    <a:pt x="107003" y="3327399"/>
                  </a:lnTo>
                  <a:lnTo>
                    <a:pt x="102794" y="3352799"/>
                  </a:lnTo>
                  <a:lnTo>
                    <a:pt x="107003" y="3365499"/>
                  </a:lnTo>
                  <a:lnTo>
                    <a:pt x="118474" y="3390899"/>
                  </a:lnTo>
                  <a:lnTo>
                    <a:pt x="135479" y="3403599"/>
                  </a:lnTo>
                  <a:lnTo>
                    <a:pt x="270672" y="3403599"/>
                  </a:lnTo>
                  <a:lnTo>
                    <a:pt x="285343" y="3441699"/>
                  </a:lnTo>
                  <a:lnTo>
                    <a:pt x="307805" y="3479799"/>
                  </a:lnTo>
                  <a:lnTo>
                    <a:pt x="337134" y="3517899"/>
                  </a:lnTo>
                  <a:lnTo>
                    <a:pt x="372411" y="3543299"/>
                  </a:lnTo>
                  <a:lnTo>
                    <a:pt x="412712" y="3568699"/>
                  </a:lnTo>
                  <a:lnTo>
                    <a:pt x="457116" y="3581399"/>
                  </a:lnTo>
                  <a:lnTo>
                    <a:pt x="504702" y="3594099"/>
                  </a:lnTo>
                  <a:lnTo>
                    <a:pt x="1539954" y="3594099"/>
                  </a:lnTo>
                  <a:lnTo>
                    <a:pt x="1512754" y="3632199"/>
                  </a:lnTo>
                  <a:lnTo>
                    <a:pt x="1481566" y="3657599"/>
                  </a:lnTo>
                  <a:lnTo>
                    <a:pt x="1446498" y="3695699"/>
                  </a:lnTo>
                  <a:lnTo>
                    <a:pt x="1427755" y="3708399"/>
                  </a:lnTo>
                  <a:lnTo>
                    <a:pt x="834774" y="3708399"/>
                  </a:lnTo>
                  <a:lnTo>
                    <a:pt x="814981" y="3721099"/>
                  </a:lnTo>
                  <a:lnTo>
                    <a:pt x="802745" y="3746499"/>
                  </a:lnTo>
                  <a:lnTo>
                    <a:pt x="782078" y="3809999"/>
                  </a:lnTo>
                  <a:lnTo>
                    <a:pt x="757711" y="3860799"/>
                  </a:lnTo>
                  <a:lnTo>
                    <a:pt x="730151" y="3911599"/>
                  </a:lnTo>
                  <a:lnTo>
                    <a:pt x="699902" y="3949699"/>
                  </a:lnTo>
                  <a:lnTo>
                    <a:pt x="667469" y="3975099"/>
                  </a:lnTo>
                  <a:lnTo>
                    <a:pt x="633358" y="4000499"/>
                  </a:lnTo>
                  <a:lnTo>
                    <a:pt x="598074" y="4025899"/>
                  </a:lnTo>
                  <a:lnTo>
                    <a:pt x="490235" y="4063999"/>
                  </a:lnTo>
                  <a:lnTo>
                    <a:pt x="455311" y="4076699"/>
                  </a:lnTo>
                  <a:close/>
                </a:path>
                <a:path w="1978659" h="4076700">
                  <a:moveTo>
                    <a:pt x="989920" y="266699"/>
                  </a:moveTo>
                  <a:lnTo>
                    <a:pt x="643630" y="266699"/>
                  </a:lnTo>
                  <a:lnTo>
                    <a:pt x="665537" y="253999"/>
                  </a:lnTo>
                  <a:lnTo>
                    <a:pt x="717251" y="241299"/>
                  </a:lnTo>
                  <a:lnTo>
                    <a:pt x="826331" y="215899"/>
                  </a:lnTo>
                  <a:lnTo>
                    <a:pt x="879448" y="228599"/>
                  </a:lnTo>
                  <a:lnTo>
                    <a:pt x="928785" y="241299"/>
                  </a:lnTo>
                  <a:lnTo>
                    <a:pt x="972218" y="253999"/>
                  </a:lnTo>
                  <a:lnTo>
                    <a:pt x="989920" y="266699"/>
                  </a:lnTo>
                  <a:close/>
                </a:path>
                <a:path w="1978659" h="4076700">
                  <a:moveTo>
                    <a:pt x="1575512" y="863599"/>
                  </a:moveTo>
                  <a:lnTo>
                    <a:pt x="553060" y="863599"/>
                  </a:lnTo>
                  <a:lnTo>
                    <a:pt x="598122" y="850899"/>
                  </a:lnTo>
                  <a:lnTo>
                    <a:pt x="638917" y="825499"/>
                  </a:lnTo>
                  <a:lnTo>
                    <a:pt x="674474" y="800099"/>
                  </a:lnTo>
                  <a:lnTo>
                    <a:pt x="703821" y="761999"/>
                  </a:lnTo>
                  <a:lnTo>
                    <a:pt x="725986" y="723899"/>
                  </a:lnTo>
                  <a:lnTo>
                    <a:pt x="739997" y="673099"/>
                  </a:lnTo>
                  <a:lnTo>
                    <a:pt x="744884" y="622299"/>
                  </a:lnTo>
                  <a:lnTo>
                    <a:pt x="739994" y="584199"/>
                  </a:lnTo>
                  <a:lnTo>
                    <a:pt x="725973" y="533399"/>
                  </a:lnTo>
                  <a:lnTo>
                    <a:pt x="703797" y="495299"/>
                  </a:lnTo>
                  <a:lnTo>
                    <a:pt x="674441" y="457199"/>
                  </a:lnTo>
                  <a:lnTo>
                    <a:pt x="638878" y="431799"/>
                  </a:lnTo>
                  <a:lnTo>
                    <a:pt x="598084" y="406399"/>
                  </a:lnTo>
                  <a:lnTo>
                    <a:pt x="553034" y="393699"/>
                  </a:lnTo>
                  <a:lnTo>
                    <a:pt x="504702" y="380999"/>
                  </a:lnTo>
                  <a:lnTo>
                    <a:pt x="1088037" y="380999"/>
                  </a:lnTo>
                  <a:lnTo>
                    <a:pt x="1107731" y="431799"/>
                  </a:lnTo>
                  <a:lnTo>
                    <a:pt x="1120332" y="482599"/>
                  </a:lnTo>
                  <a:lnTo>
                    <a:pt x="1123718" y="533399"/>
                  </a:lnTo>
                  <a:lnTo>
                    <a:pt x="1115766" y="584199"/>
                  </a:lnTo>
                  <a:lnTo>
                    <a:pt x="1115433" y="609599"/>
                  </a:lnTo>
                  <a:lnTo>
                    <a:pt x="1126476" y="634999"/>
                  </a:lnTo>
                  <a:lnTo>
                    <a:pt x="1146094" y="647699"/>
                  </a:lnTo>
                  <a:lnTo>
                    <a:pt x="1278186" y="647699"/>
                  </a:lnTo>
                  <a:lnTo>
                    <a:pt x="1327135" y="660399"/>
                  </a:lnTo>
                  <a:lnTo>
                    <a:pt x="1373232" y="673099"/>
                  </a:lnTo>
                  <a:lnTo>
                    <a:pt x="1416542" y="698499"/>
                  </a:lnTo>
                  <a:lnTo>
                    <a:pt x="1457125" y="723899"/>
                  </a:lnTo>
                  <a:lnTo>
                    <a:pt x="1495045" y="761999"/>
                  </a:lnTo>
                  <a:lnTo>
                    <a:pt x="1530363" y="800099"/>
                  </a:lnTo>
                  <a:lnTo>
                    <a:pt x="1563143" y="838199"/>
                  </a:lnTo>
                  <a:lnTo>
                    <a:pt x="1575512" y="863599"/>
                  </a:lnTo>
                  <a:close/>
                </a:path>
                <a:path w="1978659" h="4076700">
                  <a:moveTo>
                    <a:pt x="1869700" y="1549399"/>
                  </a:moveTo>
                  <a:lnTo>
                    <a:pt x="1013377" y="1549399"/>
                  </a:lnTo>
                  <a:lnTo>
                    <a:pt x="1058975" y="1536699"/>
                  </a:lnTo>
                  <a:lnTo>
                    <a:pt x="1101918" y="1523999"/>
                  </a:lnTo>
                  <a:lnTo>
                    <a:pt x="1141700" y="1498599"/>
                  </a:lnTo>
                  <a:lnTo>
                    <a:pt x="1177818" y="1473199"/>
                  </a:lnTo>
                  <a:lnTo>
                    <a:pt x="1209765" y="1435099"/>
                  </a:lnTo>
                  <a:lnTo>
                    <a:pt x="1237036" y="1396999"/>
                  </a:lnTo>
                  <a:lnTo>
                    <a:pt x="1259126" y="1358899"/>
                  </a:lnTo>
                  <a:lnTo>
                    <a:pt x="1275530" y="1320799"/>
                  </a:lnTo>
                  <a:lnTo>
                    <a:pt x="1285743" y="1269999"/>
                  </a:lnTo>
                  <a:lnTo>
                    <a:pt x="1289260" y="1231899"/>
                  </a:lnTo>
                  <a:lnTo>
                    <a:pt x="1285745" y="1181099"/>
                  </a:lnTo>
                  <a:lnTo>
                    <a:pt x="1275538" y="1130299"/>
                  </a:lnTo>
                  <a:lnTo>
                    <a:pt x="1259141" y="1092199"/>
                  </a:lnTo>
                  <a:lnTo>
                    <a:pt x="1237058" y="1054099"/>
                  </a:lnTo>
                  <a:lnTo>
                    <a:pt x="1209795" y="1015999"/>
                  </a:lnTo>
                  <a:lnTo>
                    <a:pt x="1177854" y="977899"/>
                  </a:lnTo>
                  <a:lnTo>
                    <a:pt x="1141740" y="952499"/>
                  </a:lnTo>
                  <a:lnTo>
                    <a:pt x="1101956" y="939799"/>
                  </a:lnTo>
                  <a:lnTo>
                    <a:pt x="1059008" y="914399"/>
                  </a:lnTo>
                  <a:lnTo>
                    <a:pt x="1013397" y="901699"/>
                  </a:lnTo>
                  <a:lnTo>
                    <a:pt x="1592646" y="901699"/>
                  </a:lnTo>
                  <a:lnTo>
                    <a:pt x="1611726" y="952499"/>
                  </a:lnTo>
                  <a:lnTo>
                    <a:pt x="1621826" y="990599"/>
                  </a:lnTo>
                  <a:lnTo>
                    <a:pt x="1627735" y="1041399"/>
                  </a:lnTo>
                  <a:lnTo>
                    <a:pt x="1628765" y="1092199"/>
                  </a:lnTo>
                  <a:lnTo>
                    <a:pt x="1624230" y="1142999"/>
                  </a:lnTo>
                  <a:lnTo>
                    <a:pt x="1613443" y="1206499"/>
                  </a:lnTo>
                  <a:lnTo>
                    <a:pt x="1595716" y="1269999"/>
                  </a:lnTo>
                  <a:lnTo>
                    <a:pt x="1570364" y="1320799"/>
                  </a:lnTo>
                  <a:lnTo>
                    <a:pt x="1564984" y="1346199"/>
                  </a:lnTo>
                  <a:lnTo>
                    <a:pt x="1571322" y="1371599"/>
                  </a:lnTo>
                  <a:lnTo>
                    <a:pt x="1587390" y="1396999"/>
                  </a:lnTo>
                  <a:lnTo>
                    <a:pt x="1611197" y="1396999"/>
                  </a:lnTo>
                  <a:lnTo>
                    <a:pt x="1664617" y="1409699"/>
                  </a:lnTo>
                  <a:lnTo>
                    <a:pt x="1713947" y="1435099"/>
                  </a:lnTo>
                  <a:lnTo>
                    <a:pt x="1759154" y="1447799"/>
                  </a:lnTo>
                  <a:lnTo>
                    <a:pt x="1800204" y="1485899"/>
                  </a:lnTo>
                  <a:lnTo>
                    <a:pt x="1837063" y="1511299"/>
                  </a:lnTo>
                  <a:lnTo>
                    <a:pt x="1869700" y="1549399"/>
                  </a:lnTo>
                  <a:close/>
                </a:path>
                <a:path w="1978659" h="4076700">
                  <a:moveTo>
                    <a:pt x="771728" y="1485899"/>
                  </a:moveTo>
                  <a:lnTo>
                    <a:pt x="507912" y="1485899"/>
                  </a:lnTo>
                  <a:lnTo>
                    <a:pt x="694512" y="1409699"/>
                  </a:lnTo>
                  <a:lnTo>
                    <a:pt x="721769" y="1435099"/>
                  </a:lnTo>
                  <a:lnTo>
                    <a:pt x="753688" y="1473199"/>
                  </a:lnTo>
                  <a:lnTo>
                    <a:pt x="771728" y="1485899"/>
                  </a:lnTo>
                  <a:close/>
                </a:path>
                <a:path w="1978659" h="4076700">
                  <a:moveTo>
                    <a:pt x="1701396" y="2285999"/>
                  </a:moveTo>
                  <a:lnTo>
                    <a:pt x="1362617" y="2285999"/>
                  </a:lnTo>
                  <a:lnTo>
                    <a:pt x="1408233" y="2273299"/>
                  </a:lnTo>
                  <a:lnTo>
                    <a:pt x="1451190" y="2260599"/>
                  </a:lnTo>
                  <a:lnTo>
                    <a:pt x="1490984" y="2235199"/>
                  </a:lnTo>
                  <a:lnTo>
                    <a:pt x="1527110" y="2209799"/>
                  </a:lnTo>
                  <a:lnTo>
                    <a:pt x="1559063" y="2171699"/>
                  </a:lnTo>
                  <a:lnTo>
                    <a:pt x="1586338" y="2146299"/>
                  </a:lnTo>
                  <a:lnTo>
                    <a:pt x="1608431" y="2095499"/>
                  </a:lnTo>
                  <a:lnTo>
                    <a:pt x="1624837" y="2057399"/>
                  </a:lnTo>
                  <a:lnTo>
                    <a:pt x="1635050" y="2006599"/>
                  </a:lnTo>
                  <a:lnTo>
                    <a:pt x="1638567" y="1968499"/>
                  </a:lnTo>
                  <a:lnTo>
                    <a:pt x="1635050" y="1917699"/>
                  </a:lnTo>
                  <a:lnTo>
                    <a:pt x="1624837" y="1866899"/>
                  </a:lnTo>
                  <a:lnTo>
                    <a:pt x="1608431" y="1828799"/>
                  </a:lnTo>
                  <a:lnTo>
                    <a:pt x="1586338" y="1790699"/>
                  </a:lnTo>
                  <a:lnTo>
                    <a:pt x="1559063" y="1752599"/>
                  </a:lnTo>
                  <a:lnTo>
                    <a:pt x="1527110" y="1727199"/>
                  </a:lnTo>
                  <a:lnTo>
                    <a:pt x="1490984" y="1689099"/>
                  </a:lnTo>
                  <a:lnTo>
                    <a:pt x="1451190" y="1676399"/>
                  </a:lnTo>
                  <a:lnTo>
                    <a:pt x="1408233" y="1650999"/>
                  </a:lnTo>
                  <a:lnTo>
                    <a:pt x="1362617" y="1650999"/>
                  </a:lnTo>
                  <a:lnTo>
                    <a:pt x="1314848" y="1638299"/>
                  </a:lnTo>
                  <a:lnTo>
                    <a:pt x="1927108" y="1638299"/>
                  </a:lnTo>
                  <a:lnTo>
                    <a:pt x="1941931" y="1676399"/>
                  </a:lnTo>
                  <a:lnTo>
                    <a:pt x="1957338" y="1714499"/>
                  </a:lnTo>
                  <a:lnTo>
                    <a:pt x="1968354" y="1752599"/>
                  </a:lnTo>
                  <a:lnTo>
                    <a:pt x="1974946" y="1790699"/>
                  </a:lnTo>
                  <a:lnTo>
                    <a:pt x="1978278" y="1828799"/>
                  </a:lnTo>
                  <a:lnTo>
                    <a:pt x="1978307" y="1866899"/>
                  </a:lnTo>
                  <a:lnTo>
                    <a:pt x="1974730" y="1917699"/>
                  </a:lnTo>
                  <a:lnTo>
                    <a:pt x="1967243" y="1955799"/>
                  </a:lnTo>
                  <a:lnTo>
                    <a:pt x="1955540" y="2006599"/>
                  </a:lnTo>
                  <a:lnTo>
                    <a:pt x="1939318" y="2044699"/>
                  </a:lnTo>
                  <a:lnTo>
                    <a:pt x="1918272" y="2082799"/>
                  </a:lnTo>
                  <a:lnTo>
                    <a:pt x="1892099" y="2120899"/>
                  </a:lnTo>
                  <a:lnTo>
                    <a:pt x="1860493" y="2158999"/>
                  </a:lnTo>
                  <a:lnTo>
                    <a:pt x="1823151" y="2197099"/>
                  </a:lnTo>
                  <a:lnTo>
                    <a:pt x="1779768" y="2222499"/>
                  </a:lnTo>
                  <a:lnTo>
                    <a:pt x="1730039" y="2247899"/>
                  </a:lnTo>
                  <a:lnTo>
                    <a:pt x="1705338" y="2273299"/>
                  </a:lnTo>
                  <a:lnTo>
                    <a:pt x="1701396" y="2285999"/>
                  </a:lnTo>
                  <a:close/>
                </a:path>
                <a:path w="1978659" h="4076700">
                  <a:moveTo>
                    <a:pt x="1561712" y="3035299"/>
                  </a:moveTo>
                  <a:lnTo>
                    <a:pt x="1013288" y="3035299"/>
                  </a:lnTo>
                  <a:lnTo>
                    <a:pt x="1058886" y="3022599"/>
                  </a:lnTo>
                  <a:lnTo>
                    <a:pt x="1101829" y="3009899"/>
                  </a:lnTo>
                  <a:lnTo>
                    <a:pt x="1141611" y="2984499"/>
                  </a:lnTo>
                  <a:lnTo>
                    <a:pt x="1177729" y="2959099"/>
                  </a:lnTo>
                  <a:lnTo>
                    <a:pt x="1209676" y="2920999"/>
                  </a:lnTo>
                  <a:lnTo>
                    <a:pt x="1236947" y="2895599"/>
                  </a:lnTo>
                  <a:lnTo>
                    <a:pt x="1259037" y="2844799"/>
                  </a:lnTo>
                  <a:lnTo>
                    <a:pt x="1275441" y="2806699"/>
                  </a:lnTo>
                  <a:lnTo>
                    <a:pt x="1285654" y="2768599"/>
                  </a:lnTo>
                  <a:lnTo>
                    <a:pt x="1289171" y="2717799"/>
                  </a:lnTo>
                  <a:lnTo>
                    <a:pt x="1285656" y="2666999"/>
                  </a:lnTo>
                  <a:lnTo>
                    <a:pt x="1275449" y="2616199"/>
                  </a:lnTo>
                  <a:lnTo>
                    <a:pt x="1259052" y="2578099"/>
                  </a:lnTo>
                  <a:lnTo>
                    <a:pt x="1236969" y="2539999"/>
                  </a:lnTo>
                  <a:lnTo>
                    <a:pt x="1209706" y="2501899"/>
                  </a:lnTo>
                  <a:lnTo>
                    <a:pt x="1177765" y="2476499"/>
                  </a:lnTo>
                  <a:lnTo>
                    <a:pt x="1141651" y="2438399"/>
                  </a:lnTo>
                  <a:lnTo>
                    <a:pt x="1101867" y="2425699"/>
                  </a:lnTo>
                  <a:lnTo>
                    <a:pt x="1058919" y="2400299"/>
                  </a:lnTo>
                  <a:lnTo>
                    <a:pt x="1013309" y="2400299"/>
                  </a:lnTo>
                  <a:lnTo>
                    <a:pt x="965541" y="2387599"/>
                  </a:lnTo>
                  <a:lnTo>
                    <a:pt x="1800534" y="2387599"/>
                  </a:lnTo>
                  <a:lnTo>
                    <a:pt x="1854756" y="2438399"/>
                  </a:lnTo>
                  <a:lnTo>
                    <a:pt x="1901556" y="2527299"/>
                  </a:lnTo>
                  <a:lnTo>
                    <a:pt x="1915223" y="2578099"/>
                  </a:lnTo>
                  <a:lnTo>
                    <a:pt x="1922794" y="2616199"/>
                  </a:lnTo>
                  <a:lnTo>
                    <a:pt x="1924564" y="2666999"/>
                  </a:lnTo>
                  <a:lnTo>
                    <a:pt x="1920829" y="2717799"/>
                  </a:lnTo>
                  <a:lnTo>
                    <a:pt x="1910765" y="2768599"/>
                  </a:lnTo>
                  <a:lnTo>
                    <a:pt x="1895051" y="2819399"/>
                  </a:lnTo>
                  <a:lnTo>
                    <a:pt x="1874146" y="2857499"/>
                  </a:lnTo>
                  <a:lnTo>
                    <a:pt x="1848509" y="2895599"/>
                  </a:lnTo>
                  <a:lnTo>
                    <a:pt x="1818597" y="2933699"/>
                  </a:lnTo>
                  <a:lnTo>
                    <a:pt x="1784869" y="2959099"/>
                  </a:lnTo>
                  <a:lnTo>
                    <a:pt x="1745831" y="2984499"/>
                  </a:lnTo>
                  <a:lnTo>
                    <a:pt x="1704652" y="2997199"/>
                  </a:lnTo>
                  <a:lnTo>
                    <a:pt x="1661903" y="3009899"/>
                  </a:lnTo>
                  <a:lnTo>
                    <a:pt x="1588805" y="3009899"/>
                  </a:lnTo>
                  <a:lnTo>
                    <a:pt x="1566931" y="3022599"/>
                  </a:lnTo>
                  <a:lnTo>
                    <a:pt x="1561712" y="3035299"/>
                  </a:lnTo>
                  <a:close/>
                </a:path>
                <a:path w="1978659" h="4076700">
                  <a:moveTo>
                    <a:pt x="694423" y="2539999"/>
                  </a:moveTo>
                  <a:lnTo>
                    <a:pt x="507823" y="2451099"/>
                  </a:lnTo>
                  <a:lnTo>
                    <a:pt x="777652" y="2451099"/>
                  </a:lnTo>
                  <a:lnTo>
                    <a:pt x="753599" y="2476499"/>
                  </a:lnTo>
                  <a:lnTo>
                    <a:pt x="721680" y="2501899"/>
                  </a:lnTo>
                  <a:lnTo>
                    <a:pt x="694423" y="2539999"/>
                  </a:lnTo>
                  <a:close/>
                </a:path>
                <a:path w="1978659" h="4076700">
                  <a:moveTo>
                    <a:pt x="1539954" y="3594099"/>
                  </a:moveTo>
                  <a:lnTo>
                    <a:pt x="504702" y="3594099"/>
                  </a:lnTo>
                  <a:lnTo>
                    <a:pt x="553060" y="3581399"/>
                  </a:lnTo>
                  <a:lnTo>
                    <a:pt x="598122" y="3568699"/>
                  </a:lnTo>
                  <a:lnTo>
                    <a:pt x="638917" y="3543299"/>
                  </a:lnTo>
                  <a:lnTo>
                    <a:pt x="674474" y="3517899"/>
                  </a:lnTo>
                  <a:lnTo>
                    <a:pt x="703821" y="3479799"/>
                  </a:lnTo>
                  <a:lnTo>
                    <a:pt x="725986" y="3441699"/>
                  </a:lnTo>
                  <a:lnTo>
                    <a:pt x="739997" y="3390899"/>
                  </a:lnTo>
                  <a:lnTo>
                    <a:pt x="744884" y="3352799"/>
                  </a:lnTo>
                  <a:lnTo>
                    <a:pt x="739994" y="3301999"/>
                  </a:lnTo>
                  <a:lnTo>
                    <a:pt x="725973" y="3251199"/>
                  </a:lnTo>
                  <a:lnTo>
                    <a:pt x="703797" y="3213099"/>
                  </a:lnTo>
                  <a:lnTo>
                    <a:pt x="674441" y="3174999"/>
                  </a:lnTo>
                  <a:lnTo>
                    <a:pt x="638878" y="3149599"/>
                  </a:lnTo>
                  <a:lnTo>
                    <a:pt x="598084" y="3124199"/>
                  </a:lnTo>
                  <a:lnTo>
                    <a:pt x="553034" y="3111499"/>
                  </a:lnTo>
                  <a:lnTo>
                    <a:pt x="1574790" y="3111499"/>
                  </a:lnTo>
                  <a:lnTo>
                    <a:pt x="1596929" y="3174999"/>
                  </a:lnTo>
                  <a:lnTo>
                    <a:pt x="1607902" y="3225799"/>
                  </a:lnTo>
                  <a:lnTo>
                    <a:pt x="1614430" y="3276599"/>
                  </a:lnTo>
                  <a:lnTo>
                    <a:pt x="1616566" y="3327399"/>
                  </a:lnTo>
                  <a:lnTo>
                    <a:pt x="1614359" y="3365499"/>
                  </a:lnTo>
                  <a:lnTo>
                    <a:pt x="1607859" y="3416299"/>
                  </a:lnTo>
                  <a:lnTo>
                    <a:pt x="1597119" y="3467099"/>
                  </a:lnTo>
                  <a:lnTo>
                    <a:pt x="1582187" y="3505199"/>
                  </a:lnTo>
                  <a:lnTo>
                    <a:pt x="1563116" y="3543299"/>
                  </a:lnTo>
                  <a:lnTo>
                    <a:pt x="1539954" y="3594099"/>
                  </a:lnTo>
                  <a:close/>
                </a:path>
                <a:path w="1978659" h="4076700">
                  <a:moveTo>
                    <a:pt x="1196049" y="3797299"/>
                  </a:moveTo>
                  <a:lnTo>
                    <a:pt x="1104669" y="3797299"/>
                  </a:lnTo>
                  <a:lnTo>
                    <a:pt x="924772" y="3746499"/>
                  </a:lnTo>
                  <a:lnTo>
                    <a:pt x="882182" y="3721099"/>
                  </a:lnTo>
                  <a:lnTo>
                    <a:pt x="858411" y="3708399"/>
                  </a:lnTo>
                  <a:lnTo>
                    <a:pt x="1427755" y="3708399"/>
                  </a:lnTo>
                  <a:lnTo>
                    <a:pt x="1409012" y="3721099"/>
                  </a:lnTo>
                  <a:lnTo>
                    <a:pt x="1369415" y="3746499"/>
                  </a:lnTo>
                  <a:lnTo>
                    <a:pt x="1328014" y="3759199"/>
                  </a:lnTo>
                  <a:lnTo>
                    <a:pt x="1196049" y="3797299"/>
                  </a:lnTo>
                  <a:close/>
                </a:path>
              </a:pathLst>
            </a:custGeom>
            <a:solidFill>
              <a:srgbClr val="00497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462323" y="3938641"/>
              <a:ext cx="266700" cy="266065"/>
            </a:xfrm>
            <a:custGeom>
              <a:avLst/>
              <a:gdLst/>
              <a:ahLst/>
              <a:cxnLst/>
              <a:rect l="l" t="t" r="r" b="b"/>
              <a:pathLst>
                <a:path w="266700" h="266064">
                  <a:moveTo>
                    <a:pt x="133196" y="265554"/>
                  </a:moveTo>
                  <a:lnTo>
                    <a:pt x="91134" y="258770"/>
                  </a:lnTo>
                  <a:lnTo>
                    <a:pt x="54575" y="239890"/>
                  </a:lnTo>
                  <a:lnTo>
                    <a:pt x="25727" y="211124"/>
                  </a:lnTo>
                  <a:lnTo>
                    <a:pt x="6799" y="174683"/>
                  </a:lnTo>
                  <a:lnTo>
                    <a:pt x="0" y="132777"/>
                  </a:lnTo>
                  <a:lnTo>
                    <a:pt x="6799" y="90871"/>
                  </a:lnTo>
                  <a:lnTo>
                    <a:pt x="25727" y="54430"/>
                  </a:lnTo>
                  <a:lnTo>
                    <a:pt x="54575" y="25664"/>
                  </a:lnTo>
                  <a:lnTo>
                    <a:pt x="91134" y="6784"/>
                  </a:lnTo>
                  <a:lnTo>
                    <a:pt x="133196" y="0"/>
                  </a:lnTo>
                  <a:lnTo>
                    <a:pt x="175258" y="6775"/>
                  </a:lnTo>
                  <a:lnTo>
                    <a:pt x="211817" y="25638"/>
                  </a:lnTo>
                  <a:lnTo>
                    <a:pt x="240665" y="54391"/>
                  </a:lnTo>
                  <a:lnTo>
                    <a:pt x="259593" y="90836"/>
                  </a:lnTo>
                  <a:lnTo>
                    <a:pt x="266393" y="132777"/>
                  </a:lnTo>
                  <a:lnTo>
                    <a:pt x="259593" y="174683"/>
                  </a:lnTo>
                  <a:lnTo>
                    <a:pt x="240665" y="211124"/>
                  </a:lnTo>
                  <a:lnTo>
                    <a:pt x="211817" y="239890"/>
                  </a:lnTo>
                  <a:lnTo>
                    <a:pt x="175258" y="258770"/>
                  </a:lnTo>
                  <a:lnTo>
                    <a:pt x="133196" y="265554"/>
                  </a:lnTo>
                  <a:close/>
                </a:path>
              </a:pathLst>
            </a:custGeom>
            <a:solidFill>
              <a:srgbClr val="086FB5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/>
          <p:nvPr/>
        </p:nvSpPr>
        <p:spPr>
          <a:xfrm>
            <a:off x="8345933" y="3938640"/>
            <a:ext cx="266700" cy="266065"/>
          </a:xfrm>
          <a:custGeom>
            <a:avLst/>
            <a:gdLst/>
            <a:ahLst/>
            <a:cxnLst/>
            <a:rect l="l" t="t" r="r" b="b"/>
            <a:pathLst>
              <a:path w="266700" h="266064">
                <a:moveTo>
                  <a:pt x="133196" y="265554"/>
                </a:moveTo>
                <a:lnTo>
                  <a:pt x="91134" y="258770"/>
                </a:lnTo>
                <a:lnTo>
                  <a:pt x="54575" y="239890"/>
                </a:lnTo>
                <a:lnTo>
                  <a:pt x="25727" y="211124"/>
                </a:lnTo>
                <a:lnTo>
                  <a:pt x="6799" y="174683"/>
                </a:lnTo>
                <a:lnTo>
                  <a:pt x="0" y="132777"/>
                </a:lnTo>
                <a:lnTo>
                  <a:pt x="6799" y="90871"/>
                </a:lnTo>
                <a:lnTo>
                  <a:pt x="25727" y="54430"/>
                </a:lnTo>
                <a:lnTo>
                  <a:pt x="54575" y="25664"/>
                </a:lnTo>
                <a:lnTo>
                  <a:pt x="91134" y="6784"/>
                </a:lnTo>
                <a:lnTo>
                  <a:pt x="133196" y="0"/>
                </a:lnTo>
                <a:lnTo>
                  <a:pt x="175258" y="6775"/>
                </a:lnTo>
                <a:lnTo>
                  <a:pt x="211817" y="25638"/>
                </a:lnTo>
                <a:lnTo>
                  <a:pt x="240665" y="54391"/>
                </a:lnTo>
                <a:lnTo>
                  <a:pt x="259593" y="90836"/>
                </a:lnTo>
                <a:lnTo>
                  <a:pt x="266393" y="132777"/>
                </a:lnTo>
                <a:lnTo>
                  <a:pt x="259584" y="174717"/>
                </a:lnTo>
                <a:lnTo>
                  <a:pt x="240639" y="211163"/>
                </a:lnTo>
                <a:lnTo>
                  <a:pt x="211779" y="239915"/>
                </a:lnTo>
                <a:lnTo>
                  <a:pt x="175224" y="258778"/>
                </a:lnTo>
                <a:lnTo>
                  <a:pt x="133196" y="265554"/>
                </a:lnTo>
                <a:close/>
              </a:path>
            </a:pathLst>
          </a:custGeom>
          <a:solidFill>
            <a:srgbClr val="086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801557" y="4456097"/>
            <a:ext cx="433705" cy="432434"/>
          </a:xfrm>
          <a:custGeom>
            <a:avLst/>
            <a:gdLst/>
            <a:ahLst/>
            <a:cxnLst/>
            <a:rect l="l" t="t" r="r" b="b"/>
            <a:pathLst>
              <a:path w="433704" h="432435">
                <a:moveTo>
                  <a:pt x="216645" y="432329"/>
                </a:moveTo>
                <a:lnTo>
                  <a:pt x="167027" y="426613"/>
                </a:lnTo>
                <a:lnTo>
                  <a:pt x="121450" y="410337"/>
                </a:lnTo>
                <a:lnTo>
                  <a:pt x="81221" y="384804"/>
                </a:lnTo>
                <a:lnTo>
                  <a:pt x="47652" y="351320"/>
                </a:lnTo>
                <a:lnTo>
                  <a:pt x="22052" y="311189"/>
                </a:lnTo>
                <a:lnTo>
                  <a:pt x="5731" y="265717"/>
                </a:lnTo>
                <a:lnTo>
                  <a:pt x="0" y="216209"/>
                </a:lnTo>
                <a:lnTo>
                  <a:pt x="5731" y="166695"/>
                </a:lnTo>
                <a:lnTo>
                  <a:pt x="22052" y="121211"/>
                </a:lnTo>
                <a:lnTo>
                  <a:pt x="47652" y="81063"/>
                </a:lnTo>
                <a:lnTo>
                  <a:pt x="81221" y="47560"/>
                </a:lnTo>
                <a:lnTo>
                  <a:pt x="121450" y="22009"/>
                </a:lnTo>
                <a:lnTo>
                  <a:pt x="167027" y="5720"/>
                </a:lnTo>
                <a:lnTo>
                  <a:pt x="216645" y="0"/>
                </a:lnTo>
                <a:lnTo>
                  <a:pt x="266295" y="5720"/>
                </a:lnTo>
                <a:lnTo>
                  <a:pt x="311896" y="22009"/>
                </a:lnTo>
                <a:lnTo>
                  <a:pt x="352141" y="47560"/>
                </a:lnTo>
                <a:lnTo>
                  <a:pt x="385720" y="81063"/>
                </a:lnTo>
                <a:lnTo>
                  <a:pt x="411325" y="121211"/>
                </a:lnTo>
                <a:lnTo>
                  <a:pt x="427647" y="166695"/>
                </a:lnTo>
                <a:lnTo>
                  <a:pt x="433379" y="216209"/>
                </a:lnTo>
                <a:lnTo>
                  <a:pt x="427647" y="265722"/>
                </a:lnTo>
                <a:lnTo>
                  <a:pt x="411324" y="311205"/>
                </a:lnTo>
                <a:lnTo>
                  <a:pt x="385720" y="351348"/>
                </a:lnTo>
                <a:lnTo>
                  <a:pt x="352141" y="384841"/>
                </a:lnTo>
                <a:lnTo>
                  <a:pt x="311896" y="410376"/>
                </a:lnTo>
                <a:lnTo>
                  <a:pt x="266295" y="426641"/>
                </a:lnTo>
                <a:lnTo>
                  <a:pt x="216645" y="432329"/>
                </a:lnTo>
                <a:close/>
              </a:path>
            </a:pathLst>
          </a:custGeom>
          <a:solidFill>
            <a:srgbClr val="086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9839714" y="4456097"/>
            <a:ext cx="433705" cy="432434"/>
          </a:xfrm>
          <a:custGeom>
            <a:avLst/>
            <a:gdLst/>
            <a:ahLst/>
            <a:cxnLst/>
            <a:rect l="l" t="t" r="r" b="b"/>
            <a:pathLst>
              <a:path w="433704" h="432435">
                <a:moveTo>
                  <a:pt x="216644" y="432329"/>
                </a:moveTo>
                <a:lnTo>
                  <a:pt x="167027" y="426613"/>
                </a:lnTo>
                <a:lnTo>
                  <a:pt x="121449" y="410337"/>
                </a:lnTo>
                <a:lnTo>
                  <a:pt x="81221" y="384804"/>
                </a:lnTo>
                <a:lnTo>
                  <a:pt x="47652" y="351320"/>
                </a:lnTo>
                <a:lnTo>
                  <a:pt x="22052" y="311189"/>
                </a:lnTo>
                <a:lnTo>
                  <a:pt x="5731" y="265717"/>
                </a:lnTo>
                <a:lnTo>
                  <a:pt x="0" y="216209"/>
                </a:lnTo>
                <a:lnTo>
                  <a:pt x="5731" y="166700"/>
                </a:lnTo>
                <a:lnTo>
                  <a:pt x="22052" y="121226"/>
                </a:lnTo>
                <a:lnTo>
                  <a:pt x="47652" y="81091"/>
                </a:lnTo>
                <a:lnTo>
                  <a:pt x="81221" y="47597"/>
                </a:lnTo>
                <a:lnTo>
                  <a:pt x="121449" y="22048"/>
                </a:lnTo>
                <a:lnTo>
                  <a:pt x="167027" y="5748"/>
                </a:lnTo>
                <a:lnTo>
                  <a:pt x="216644" y="0"/>
                </a:lnTo>
                <a:lnTo>
                  <a:pt x="266295" y="5720"/>
                </a:lnTo>
                <a:lnTo>
                  <a:pt x="311896" y="22009"/>
                </a:lnTo>
                <a:lnTo>
                  <a:pt x="352141" y="47560"/>
                </a:lnTo>
                <a:lnTo>
                  <a:pt x="385719" y="81063"/>
                </a:lnTo>
                <a:lnTo>
                  <a:pt x="411324" y="121211"/>
                </a:lnTo>
                <a:lnTo>
                  <a:pt x="427647" y="166695"/>
                </a:lnTo>
                <a:lnTo>
                  <a:pt x="433379" y="216209"/>
                </a:lnTo>
                <a:lnTo>
                  <a:pt x="427642" y="265689"/>
                </a:lnTo>
                <a:lnTo>
                  <a:pt x="411309" y="311150"/>
                </a:lnTo>
                <a:lnTo>
                  <a:pt x="385691" y="351282"/>
                </a:lnTo>
                <a:lnTo>
                  <a:pt x="352103" y="384776"/>
                </a:lnTo>
                <a:lnTo>
                  <a:pt x="311857" y="410321"/>
                </a:lnTo>
                <a:lnTo>
                  <a:pt x="266266" y="426609"/>
                </a:lnTo>
                <a:lnTo>
                  <a:pt x="216644" y="432329"/>
                </a:lnTo>
                <a:close/>
              </a:path>
            </a:pathLst>
          </a:custGeom>
          <a:solidFill>
            <a:srgbClr val="086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189021" y="5194046"/>
            <a:ext cx="433705" cy="432434"/>
          </a:xfrm>
          <a:custGeom>
            <a:avLst/>
            <a:gdLst/>
            <a:ahLst/>
            <a:cxnLst/>
            <a:rect l="l" t="t" r="r" b="b"/>
            <a:pathLst>
              <a:path w="433704" h="432435">
                <a:moveTo>
                  <a:pt x="216644" y="432418"/>
                </a:moveTo>
                <a:lnTo>
                  <a:pt x="167027" y="426698"/>
                </a:lnTo>
                <a:lnTo>
                  <a:pt x="121449" y="410408"/>
                </a:lnTo>
                <a:lnTo>
                  <a:pt x="81221" y="384858"/>
                </a:lnTo>
                <a:lnTo>
                  <a:pt x="47652" y="351355"/>
                </a:lnTo>
                <a:lnTo>
                  <a:pt x="22052" y="311207"/>
                </a:lnTo>
                <a:lnTo>
                  <a:pt x="5731" y="265722"/>
                </a:lnTo>
                <a:lnTo>
                  <a:pt x="0" y="216209"/>
                </a:lnTo>
                <a:lnTo>
                  <a:pt x="5731" y="166695"/>
                </a:lnTo>
                <a:lnTo>
                  <a:pt x="22052" y="121211"/>
                </a:lnTo>
                <a:lnTo>
                  <a:pt x="47652" y="81063"/>
                </a:lnTo>
                <a:lnTo>
                  <a:pt x="81221" y="47560"/>
                </a:lnTo>
                <a:lnTo>
                  <a:pt x="121449" y="22009"/>
                </a:lnTo>
                <a:lnTo>
                  <a:pt x="167027" y="5720"/>
                </a:lnTo>
                <a:lnTo>
                  <a:pt x="216644" y="0"/>
                </a:lnTo>
                <a:lnTo>
                  <a:pt x="266294" y="5720"/>
                </a:lnTo>
                <a:lnTo>
                  <a:pt x="311894" y="22009"/>
                </a:lnTo>
                <a:lnTo>
                  <a:pt x="352133" y="47560"/>
                </a:lnTo>
                <a:lnTo>
                  <a:pt x="385703" y="81063"/>
                </a:lnTo>
                <a:lnTo>
                  <a:pt x="411292" y="121211"/>
                </a:lnTo>
                <a:lnTo>
                  <a:pt x="427591" y="166695"/>
                </a:lnTo>
                <a:lnTo>
                  <a:pt x="433289" y="216209"/>
                </a:lnTo>
                <a:lnTo>
                  <a:pt x="427558" y="265722"/>
                </a:lnTo>
                <a:lnTo>
                  <a:pt x="411237" y="311207"/>
                </a:lnTo>
                <a:lnTo>
                  <a:pt x="385637" y="351355"/>
                </a:lnTo>
                <a:lnTo>
                  <a:pt x="352068" y="384858"/>
                </a:lnTo>
                <a:lnTo>
                  <a:pt x="311839" y="410408"/>
                </a:lnTo>
                <a:lnTo>
                  <a:pt x="266261" y="426698"/>
                </a:lnTo>
                <a:lnTo>
                  <a:pt x="216644" y="432418"/>
                </a:lnTo>
                <a:close/>
              </a:path>
            </a:pathLst>
          </a:custGeom>
          <a:solidFill>
            <a:srgbClr val="086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452250" y="5194046"/>
            <a:ext cx="433705" cy="432434"/>
          </a:xfrm>
          <a:custGeom>
            <a:avLst/>
            <a:gdLst/>
            <a:ahLst/>
            <a:cxnLst/>
            <a:rect l="l" t="t" r="r" b="b"/>
            <a:pathLst>
              <a:path w="433704" h="432435">
                <a:moveTo>
                  <a:pt x="216645" y="432418"/>
                </a:moveTo>
                <a:lnTo>
                  <a:pt x="167027" y="426698"/>
                </a:lnTo>
                <a:lnTo>
                  <a:pt x="121450" y="410408"/>
                </a:lnTo>
                <a:lnTo>
                  <a:pt x="81221" y="384858"/>
                </a:lnTo>
                <a:lnTo>
                  <a:pt x="47652" y="351355"/>
                </a:lnTo>
                <a:lnTo>
                  <a:pt x="22052" y="311207"/>
                </a:lnTo>
                <a:lnTo>
                  <a:pt x="5731" y="265722"/>
                </a:lnTo>
                <a:lnTo>
                  <a:pt x="0" y="216209"/>
                </a:lnTo>
                <a:lnTo>
                  <a:pt x="5731" y="166695"/>
                </a:lnTo>
                <a:lnTo>
                  <a:pt x="22052" y="121211"/>
                </a:lnTo>
                <a:lnTo>
                  <a:pt x="47652" y="81063"/>
                </a:lnTo>
                <a:lnTo>
                  <a:pt x="81221" y="47560"/>
                </a:lnTo>
                <a:lnTo>
                  <a:pt x="121450" y="22009"/>
                </a:lnTo>
                <a:lnTo>
                  <a:pt x="167027" y="5720"/>
                </a:lnTo>
                <a:lnTo>
                  <a:pt x="216645" y="0"/>
                </a:lnTo>
                <a:lnTo>
                  <a:pt x="266295" y="5720"/>
                </a:lnTo>
                <a:lnTo>
                  <a:pt x="311896" y="22009"/>
                </a:lnTo>
                <a:lnTo>
                  <a:pt x="352141" y="47560"/>
                </a:lnTo>
                <a:lnTo>
                  <a:pt x="385720" y="81063"/>
                </a:lnTo>
                <a:lnTo>
                  <a:pt x="411325" y="121211"/>
                </a:lnTo>
                <a:lnTo>
                  <a:pt x="427647" y="166695"/>
                </a:lnTo>
                <a:lnTo>
                  <a:pt x="433379" y="216209"/>
                </a:lnTo>
                <a:lnTo>
                  <a:pt x="427647" y="265689"/>
                </a:lnTo>
                <a:lnTo>
                  <a:pt x="411325" y="311152"/>
                </a:lnTo>
                <a:lnTo>
                  <a:pt x="385720" y="351289"/>
                </a:lnTo>
                <a:lnTo>
                  <a:pt x="352141" y="384792"/>
                </a:lnTo>
                <a:lnTo>
                  <a:pt x="311896" y="410354"/>
                </a:lnTo>
                <a:lnTo>
                  <a:pt x="266295" y="426665"/>
                </a:lnTo>
                <a:lnTo>
                  <a:pt x="216645" y="432418"/>
                </a:lnTo>
                <a:close/>
              </a:path>
            </a:pathLst>
          </a:custGeom>
          <a:solidFill>
            <a:srgbClr val="086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01557" y="5943596"/>
            <a:ext cx="433705" cy="432434"/>
          </a:xfrm>
          <a:custGeom>
            <a:avLst/>
            <a:gdLst/>
            <a:ahLst/>
            <a:cxnLst/>
            <a:rect l="l" t="t" r="r" b="b"/>
            <a:pathLst>
              <a:path w="433704" h="432435">
                <a:moveTo>
                  <a:pt x="216645" y="432329"/>
                </a:moveTo>
                <a:lnTo>
                  <a:pt x="167027" y="426613"/>
                </a:lnTo>
                <a:lnTo>
                  <a:pt x="121450" y="410337"/>
                </a:lnTo>
                <a:lnTo>
                  <a:pt x="81221" y="384804"/>
                </a:lnTo>
                <a:lnTo>
                  <a:pt x="47652" y="351320"/>
                </a:lnTo>
                <a:lnTo>
                  <a:pt x="22052" y="311189"/>
                </a:lnTo>
                <a:lnTo>
                  <a:pt x="5731" y="265717"/>
                </a:lnTo>
                <a:lnTo>
                  <a:pt x="0" y="216209"/>
                </a:lnTo>
                <a:lnTo>
                  <a:pt x="5731" y="166695"/>
                </a:lnTo>
                <a:lnTo>
                  <a:pt x="22052" y="121211"/>
                </a:lnTo>
                <a:lnTo>
                  <a:pt x="47652" y="81063"/>
                </a:lnTo>
                <a:lnTo>
                  <a:pt x="81221" y="47560"/>
                </a:lnTo>
                <a:lnTo>
                  <a:pt x="121450" y="22009"/>
                </a:lnTo>
                <a:lnTo>
                  <a:pt x="167027" y="5720"/>
                </a:lnTo>
                <a:lnTo>
                  <a:pt x="216645" y="0"/>
                </a:lnTo>
                <a:lnTo>
                  <a:pt x="266295" y="5715"/>
                </a:lnTo>
                <a:lnTo>
                  <a:pt x="311896" y="21994"/>
                </a:lnTo>
                <a:lnTo>
                  <a:pt x="352141" y="47532"/>
                </a:lnTo>
                <a:lnTo>
                  <a:pt x="385720" y="81025"/>
                </a:lnTo>
                <a:lnTo>
                  <a:pt x="411324" y="121172"/>
                </a:lnTo>
                <a:lnTo>
                  <a:pt x="427647" y="166667"/>
                </a:lnTo>
                <a:lnTo>
                  <a:pt x="433379" y="216209"/>
                </a:lnTo>
                <a:lnTo>
                  <a:pt x="427642" y="265689"/>
                </a:lnTo>
                <a:lnTo>
                  <a:pt x="411309" y="311150"/>
                </a:lnTo>
                <a:lnTo>
                  <a:pt x="385691" y="351282"/>
                </a:lnTo>
                <a:lnTo>
                  <a:pt x="352103" y="384776"/>
                </a:lnTo>
                <a:lnTo>
                  <a:pt x="311857" y="410321"/>
                </a:lnTo>
                <a:lnTo>
                  <a:pt x="266267" y="426609"/>
                </a:lnTo>
                <a:lnTo>
                  <a:pt x="216645" y="432329"/>
                </a:lnTo>
                <a:close/>
              </a:path>
            </a:pathLst>
          </a:custGeom>
          <a:solidFill>
            <a:srgbClr val="086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9839714" y="5943596"/>
            <a:ext cx="433705" cy="432434"/>
          </a:xfrm>
          <a:custGeom>
            <a:avLst/>
            <a:gdLst/>
            <a:ahLst/>
            <a:cxnLst/>
            <a:rect l="l" t="t" r="r" b="b"/>
            <a:pathLst>
              <a:path w="433704" h="432435">
                <a:moveTo>
                  <a:pt x="216644" y="432329"/>
                </a:moveTo>
                <a:lnTo>
                  <a:pt x="167027" y="426613"/>
                </a:lnTo>
                <a:lnTo>
                  <a:pt x="121449" y="410337"/>
                </a:lnTo>
                <a:lnTo>
                  <a:pt x="81221" y="384804"/>
                </a:lnTo>
                <a:lnTo>
                  <a:pt x="47652" y="351320"/>
                </a:lnTo>
                <a:lnTo>
                  <a:pt x="22052" y="311189"/>
                </a:lnTo>
                <a:lnTo>
                  <a:pt x="5731" y="265717"/>
                </a:lnTo>
                <a:lnTo>
                  <a:pt x="0" y="216209"/>
                </a:lnTo>
                <a:lnTo>
                  <a:pt x="5731" y="166695"/>
                </a:lnTo>
                <a:lnTo>
                  <a:pt x="22052" y="121211"/>
                </a:lnTo>
                <a:lnTo>
                  <a:pt x="47652" y="81063"/>
                </a:lnTo>
                <a:lnTo>
                  <a:pt x="81221" y="47560"/>
                </a:lnTo>
                <a:lnTo>
                  <a:pt x="121449" y="22009"/>
                </a:lnTo>
                <a:lnTo>
                  <a:pt x="167027" y="5720"/>
                </a:lnTo>
                <a:lnTo>
                  <a:pt x="216644" y="0"/>
                </a:lnTo>
                <a:lnTo>
                  <a:pt x="266295" y="5715"/>
                </a:lnTo>
                <a:lnTo>
                  <a:pt x="311896" y="21994"/>
                </a:lnTo>
                <a:lnTo>
                  <a:pt x="352141" y="47532"/>
                </a:lnTo>
                <a:lnTo>
                  <a:pt x="385719" y="81025"/>
                </a:lnTo>
                <a:lnTo>
                  <a:pt x="411324" y="121172"/>
                </a:lnTo>
                <a:lnTo>
                  <a:pt x="427647" y="166667"/>
                </a:lnTo>
                <a:lnTo>
                  <a:pt x="433379" y="216209"/>
                </a:lnTo>
                <a:lnTo>
                  <a:pt x="427642" y="265689"/>
                </a:lnTo>
                <a:lnTo>
                  <a:pt x="411309" y="311150"/>
                </a:lnTo>
                <a:lnTo>
                  <a:pt x="385691" y="351282"/>
                </a:lnTo>
                <a:lnTo>
                  <a:pt x="352103" y="384776"/>
                </a:lnTo>
                <a:lnTo>
                  <a:pt x="311857" y="410321"/>
                </a:lnTo>
                <a:lnTo>
                  <a:pt x="266266" y="426609"/>
                </a:lnTo>
                <a:lnTo>
                  <a:pt x="216644" y="432329"/>
                </a:lnTo>
                <a:close/>
              </a:path>
            </a:pathLst>
          </a:custGeom>
          <a:solidFill>
            <a:srgbClr val="086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9462323" y="6660932"/>
            <a:ext cx="266700" cy="266065"/>
          </a:xfrm>
          <a:custGeom>
            <a:avLst/>
            <a:gdLst/>
            <a:ahLst/>
            <a:cxnLst/>
            <a:rect l="l" t="t" r="r" b="b"/>
            <a:pathLst>
              <a:path w="266700" h="266065">
                <a:moveTo>
                  <a:pt x="133196" y="265554"/>
                </a:moveTo>
                <a:lnTo>
                  <a:pt x="91134" y="258770"/>
                </a:lnTo>
                <a:lnTo>
                  <a:pt x="54575" y="239890"/>
                </a:lnTo>
                <a:lnTo>
                  <a:pt x="25727" y="211124"/>
                </a:lnTo>
                <a:lnTo>
                  <a:pt x="6799" y="174683"/>
                </a:lnTo>
                <a:lnTo>
                  <a:pt x="0" y="132777"/>
                </a:lnTo>
                <a:lnTo>
                  <a:pt x="6799" y="90871"/>
                </a:lnTo>
                <a:lnTo>
                  <a:pt x="25727" y="54430"/>
                </a:lnTo>
                <a:lnTo>
                  <a:pt x="54575" y="25664"/>
                </a:lnTo>
                <a:lnTo>
                  <a:pt x="91134" y="6784"/>
                </a:lnTo>
                <a:lnTo>
                  <a:pt x="133196" y="0"/>
                </a:lnTo>
                <a:lnTo>
                  <a:pt x="175258" y="6775"/>
                </a:lnTo>
                <a:lnTo>
                  <a:pt x="211817" y="25638"/>
                </a:lnTo>
                <a:lnTo>
                  <a:pt x="240665" y="54391"/>
                </a:lnTo>
                <a:lnTo>
                  <a:pt x="259593" y="90836"/>
                </a:lnTo>
                <a:lnTo>
                  <a:pt x="266393" y="132777"/>
                </a:lnTo>
                <a:lnTo>
                  <a:pt x="259593" y="174683"/>
                </a:lnTo>
                <a:lnTo>
                  <a:pt x="240665" y="211124"/>
                </a:lnTo>
                <a:lnTo>
                  <a:pt x="211817" y="239890"/>
                </a:lnTo>
                <a:lnTo>
                  <a:pt x="175258" y="258770"/>
                </a:lnTo>
                <a:lnTo>
                  <a:pt x="133196" y="265554"/>
                </a:lnTo>
                <a:close/>
              </a:path>
            </a:pathLst>
          </a:custGeom>
          <a:solidFill>
            <a:srgbClr val="086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345933" y="6660932"/>
            <a:ext cx="266700" cy="266065"/>
          </a:xfrm>
          <a:custGeom>
            <a:avLst/>
            <a:gdLst/>
            <a:ahLst/>
            <a:cxnLst/>
            <a:rect l="l" t="t" r="r" b="b"/>
            <a:pathLst>
              <a:path w="266700" h="266065">
                <a:moveTo>
                  <a:pt x="133196" y="265554"/>
                </a:moveTo>
                <a:lnTo>
                  <a:pt x="91134" y="258770"/>
                </a:lnTo>
                <a:lnTo>
                  <a:pt x="54575" y="239890"/>
                </a:lnTo>
                <a:lnTo>
                  <a:pt x="25727" y="211124"/>
                </a:lnTo>
                <a:lnTo>
                  <a:pt x="6799" y="174683"/>
                </a:lnTo>
                <a:lnTo>
                  <a:pt x="0" y="132777"/>
                </a:lnTo>
                <a:lnTo>
                  <a:pt x="6799" y="90871"/>
                </a:lnTo>
                <a:lnTo>
                  <a:pt x="25727" y="54430"/>
                </a:lnTo>
                <a:lnTo>
                  <a:pt x="54575" y="25664"/>
                </a:lnTo>
                <a:lnTo>
                  <a:pt x="91134" y="6784"/>
                </a:lnTo>
                <a:lnTo>
                  <a:pt x="133196" y="0"/>
                </a:lnTo>
                <a:lnTo>
                  <a:pt x="175258" y="6775"/>
                </a:lnTo>
                <a:lnTo>
                  <a:pt x="211817" y="25638"/>
                </a:lnTo>
                <a:lnTo>
                  <a:pt x="240665" y="54391"/>
                </a:lnTo>
                <a:lnTo>
                  <a:pt x="259593" y="90836"/>
                </a:lnTo>
                <a:lnTo>
                  <a:pt x="266393" y="132777"/>
                </a:lnTo>
                <a:lnTo>
                  <a:pt x="259584" y="174683"/>
                </a:lnTo>
                <a:lnTo>
                  <a:pt x="240639" y="211124"/>
                </a:lnTo>
                <a:lnTo>
                  <a:pt x="211779" y="239890"/>
                </a:lnTo>
                <a:lnTo>
                  <a:pt x="175224" y="258770"/>
                </a:lnTo>
                <a:lnTo>
                  <a:pt x="133196" y="265554"/>
                </a:lnTo>
                <a:close/>
              </a:path>
            </a:pathLst>
          </a:custGeom>
          <a:solidFill>
            <a:srgbClr val="086FB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$PPTXTitle"/>
          <p:cNvSpPr txBox="1">
            <a:spLocks noGrp="1"/>
          </p:cNvSpPr>
          <p:nvPr>
            <p:ph type="title"/>
          </p:nvPr>
        </p:nvSpPr>
        <p:spPr>
          <a:xfrm>
            <a:off x="581253" y="760577"/>
            <a:ext cx="5104765" cy="65532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628139" algn="l"/>
                <a:tab pos="2782570" algn="l"/>
              </a:tabLst>
            </a:pPr>
            <a:r>
              <a:rPr dirty="0" sz="4100" spc="75"/>
              <a:t>HOW</a:t>
            </a:r>
            <a:r>
              <a:rPr dirty="0" sz="4100"/>
              <a:t>	</a:t>
            </a:r>
            <a:r>
              <a:rPr dirty="0" sz="4100" spc="1340"/>
              <a:t>IT</a:t>
            </a:r>
            <a:r>
              <a:rPr dirty="0" sz="4100"/>
              <a:t>	</a:t>
            </a:r>
            <a:r>
              <a:rPr dirty="0" sz="4100" spc="440"/>
              <a:t>WORKS</a:t>
            </a:r>
            <a:endParaRPr sz="4100"/>
          </a:p>
        </p:txBody>
      </p:sp>
      <p:sp>
        <p:nvSpPr>
          <p:cNvPr id="42" name="object 42"/>
          <p:cNvSpPr txBox="1"/>
          <p:nvPr/>
        </p:nvSpPr>
        <p:spPr>
          <a:xfrm>
            <a:off x="2062550" y="2682999"/>
            <a:ext cx="297624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0670" marR="5080" indent="-268605">
              <a:lnSpc>
                <a:spcPct val="114599"/>
              </a:lnSpc>
              <a:spcBef>
                <a:spcPts val="100"/>
              </a:spcBef>
            </a:pPr>
            <a:r>
              <a:rPr dirty="0" sz="2400" spc="670" b="1">
                <a:solidFill>
                  <a:srgbClr val="FFFFFF"/>
                </a:solidFill>
                <a:latin typeface="Tahoma"/>
                <a:cs typeface="Tahoma"/>
              </a:rPr>
              <a:t>Appointment </a:t>
            </a:r>
            <a:r>
              <a:rPr dirty="0" sz="2400" spc="900" b="1">
                <a:solidFill>
                  <a:srgbClr val="FFFFFF"/>
                </a:solidFill>
                <a:latin typeface="Tahoma"/>
                <a:cs typeface="Tahoma"/>
              </a:rPr>
              <a:t>Histories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904941" y="4199981"/>
            <a:ext cx="3244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15" b="1">
                <a:solidFill>
                  <a:srgbClr val="FFFFFF"/>
                </a:solidFill>
                <a:latin typeface="Tahoma"/>
                <a:cs typeface="Tahoma"/>
              </a:rPr>
              <a:t>DEMOGRAPHICS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914169" y="5470973"/>
            <a:ext cx="297624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35940">
              <a:lnSpc>
                <a:spcPct val="114599"/>
              </a:lnSpc>
              <a:spcBef>
                <a:spcPts val="100"/>
              </a:spcBef>
            </a:pPr>
            <a:r>
              <a:rPr dirty="0" sz="2400" spc="835" b="1">
                <a:solidFill>
                  <a:srgbClr val="FFFFFF"/>
                </a:solidFill>
                <a:latin typeface="Tahoma"/>
                <a:cs typeface="Tahoma"/>
              </a:rPr>
              <a:t>SErvice </a:t>
            </a:r>
            <a:r>
              <a:rPr dirty="0" sz="2400" spc="860" b="1">
                <a:solidFill>
                  <a:srgbClr val="FFFFFF"/>
                </a:solidFill>
                <a:latin typeface="Tahoma"/>
                <a:cs typeface="Tahoma"/>
              </a:rPr>
              <a:t>Interations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50694" y="6800663"/>
            <a:ext cx="190309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01955">
              <a:lnSpc>
                <a:spcPct val="114599"/>
              </a:lnSpc>
              <a:spcBef>
                <a:spcPts val="100"/>
              </a:spcBef>
            </a:pPr>
            <a:r>
              <a:rPr dirty="0" sz="2400" spc="600" b="1">
                <a:solidFill>
                  <a:srgbClr val="FFFFFF"/>
                </a:solidFill>
                <a:latin typeface="Tahoma"/>
                <a:cs typeface="Tahoma"/>
              </a:rPr>
              <a:t>TEST </a:t>
            </a:r>
            <a:r>
              <a:rPr dirty="0" sz="2400" spc="535" b="1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914169" y="8398579"/>
            <a:ext cx="2976245" cy="863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8640" marR="5080" indent="-536575">
              <a:lnSpc>
                <a:spcPct val="114599"/>
              </a:lnSpc>
              <a:spcBef>
                <a:spcPts val="100"/>
              </a:spcBef>
            </a:pPr>
            <a:r>
              <a:rPr dirty="0" sz="2400" spc="670" b="1">
                <a:solidFill>
                  <a:srgbClr val="FFFFFF"/>
                </a:solidFill>
                <a:latin typeface="Tahoma"/>
                <a:cs typeface="Tahoma"/>
              </a:rPr>
              <a:t>Appointment </a:t>
            </a:r>
            <a:r>
              <a:rPr dirty="0" sz="2400" spc="685" b="1">
                <a:solidFill>
                  <a:srgbClr val="FFFFFF"/>
                </a:solidFill>
                <a:latin typeface="Tahoma"/>
                <a:cs typeface="Tahoma"/>
              </a:rPr>
              <a:t>Booking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56798" y="8039216"/>
            <a:ext cx="3121660" cy="1613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9890">
              <a:lnSpc>
                <a:spcPct val="100000"/>
              </a:lnSpc>
              <a:spcBef>
                <a:spcPts val="100"/>
              </a:spcBef>
              <a:tabLst>
                <a:tab pos="1328420" algn="l"/>
              </a:tabLst>
            </a:pPr>
            <a:r>
              <a:rPr dirty="0" sz="2400" spc="480" b="1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360" b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6900"/>
              </a:lnSpc>
              <a:spcBef>
                <a:spcPts val="915"/>
              </a:spcBef>
              <a:tabLst>
                <a:tab pos="2327910" algn="l"/>
              </a:tabLst>
            </a:pPr>
            <a:r>
              <a:rPr dirty="0" sz="1550" spc="125">
                <a:solidFill>
                  <a:srgbClr val="FFFFFF"/>
                </a:solidFill>
                <a:latin typeface="Arial"/>
                <a:cs typeface="Arial"/>
              </a:rPr>
              <a:t>Trained</a:t>
            </a:r>
            <a:r>
              <a:rPr dirty="0" sz="15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3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5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20">
                <a:solidFill>
                  <a:srgbClr val="FFFFFF"/>
                </a:solidFill>
                <a:latin typeface="Arial"/>
                <a:cs typeface="Arial"/>
              </a:rPr>
              <a:t>8.2million</a:t>
            </a:r>
            <a:r>
              <a:rPr dirty="0" sz="155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550" spc="150">
                <a:solidFill>
                  <a:srgbClr val="FFFFFF"/>
                </a:solidFill>
                <a:latin typeface="Arial"/>
                <a:cs typeface="Arial"/>
              </a:rPr>
              <a:t>Barts </a:t>
            </a:r>
            <a:r>
              <a:rPr dirty="0" sz="1550" spc="130">
                <a:solidFill>
                  <a:srgbClr val="FFFFFF"/>
                </a:solidFill>
                <a:latin typeface="Arial"/>
                <a:cs typeface="Arial"/>
              </a:rPr>
              <a:t>Health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55">
                <a:solidFill>
                  <a:srgbClr val="FFFFFF"/>
                </a:solidFill>
                <a:latin typeface="Arial"/>
                <a:cs typeface="Arial"/>
              </a:rPr>
              <a:t>appointments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4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5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75">
                <a:solidFill>
                  <a:srgbClr val="FFFFFF"/>
                </a:solidFill>
                <a:latin typeface="Arial"/>
                <a:cs typeface="Arial"/>
              </a:rPr>
              <a:t>160 </a:t>
            </a:r>
            <a:r>
              <a:rPr dirty="0" sz="1550" spc="160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9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85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5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45">
                <a:solidFill>
                  <a:srgbClr val="FFFFFF"/>
                </a:solidFill>
                <a:latin typeface="Arial"/>
                <a:cs typeface="Arial"/>
              </a:rPr>
              <a:t>appointment and</a:t>
            </a:r>
            <a:r>
              <a:rPr dirty="0" sz="15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50" spc="135">
                <a:solidFill>
                  <a:srgbClr val="FFFFFF"/>
                </a:solidFill>
                <a:latin typeface="Arial"/>
                <a:cs typeface="Arial"/>
              </a:rPr>
              <a:t>patient</a:t>
            </a:r>
            <a:endParaRPr sz="15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2861152" y="1607067"/>
            <a:ext cx="2707640" cy="753110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  <a:tabLst>
                <a:tab pos="1219200" algn="l"/>
                <a:tab pos="2158365" algn="l"/>
              </a:tabLst>
            </a:pPr>
            <a:r>
              <a:rPr dirty="0" sz="2400" spc="225" b="1">
                <a:solidFill>
                  <a:srgbClr val="FFFFFF"/>
                </a:solidFill>
                <a:latin typeface="Tahoma"/>
                <a:cs typeface="Tahoma"/>
              </a:rPr>
              <a:t>WHAT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405" b="1">
                <a:solidFill>
                  <a:srgbClr val="FFFFFF"/>
                </a:solidFill>
                <a:latin typeface="Tahoma"/>
                <a:cs typeface="Tahoma"/>
              </a:rPr>
              <a:t>HAS</a:t>
            </a:r>
            <a:r>
              <a:rPr dirty="0" sz="2400" b="1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dirty="0" sz="2400" spc="760" b="1">
                <a:solidFill>
                  <a:srgbClr val="FFFFFF"/>
                </a:solidFill>
                <a:latin typeface="Tahoma"/>
                <a:cs typeface="Tahoma"/>
              </a:rPr>
              <a:t>IT </a:t>
            </a:r>
            <a:r>
              <a:rPr dirty="0" sz="2400" spc="535" b="1">
                <a:solidFill>
                  <a:srgbClr val="FFFFFF"/>
                </a:solidFill>
                <a:latin typeface="Tahoma"/>
                <a:cs typeface="Tahoma"/>
              </a:rPr>
              <a:t>LEARNT?</a:t>
            </a:r>
            <a:endParaRPr sz="2400">
              <a:latin typeface="Tahoma"/>
              <a:cs typeface="Tahom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1422283" y="3081265"/>
            <a:ext cx="1308735" cy="4690745"/>
            <a:chOff x="11422283" y="3081265"/>
            <a:chExt cx="1308735" cy="4690745"/>
          </a:xfrm>
        </p:grpSpPr>
        <p:sp>
          <p:nvSpPr>
            <p:cNvPr id="50" name="object 50"/>
            <p:cNvSpPr/>
            <p:nvPr/>
          </p:nvSpPr>
          <p:spPr>
            <a:xfrm>
              <a:off x="11422283" y="5482891"/>
              <a:ext cx="674370" cy="0"/>
            </a:xfrm>
            <a:custGeom>
              <a:avLst/>
              <a:gdLst/>
              <a:ahLst/>
              <a:cxnLst/>
              <a:rect l="l" t="t" r="r" b="b"/>
              <a:pathLst>
                <a:path w="674370" h="0">
                  <a:moveTo>
                    <a:pt x="0" y="0"/>
                  </a:moveTo>
                  <a:lnTo>
                    <a:pt x="67427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115578" y="3100348"/>
              <a:ext cx="0" cy="4643120"/>
            </a:xfrm>
            <a:custGeom>
              <a:avLst/>
              <a:gdLst/>
              <a:ahLst/>
              <a:cxnLst/>
              <a:rect l="l" t="t" r="r" b="b"/>
              <a:pathLst>
                <a:path w="0" h="4643120">
                  <a:moveTo>
                    <a:pt x="0" y="0"/>
                  </a:moveTo>
                  <a:lnTo>
                    <a:pt x="0" y="4642908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2096561" y="3100315"/>
              <a:ext cx="615950" cy="0"/>
            </a:xfrm>
            <a:custGeom>
              <a:avLst/>
              <a:gdLst/>
              <a:ahLst/>
              <a:cxnLst/>
              <a:rect l="l" t="t" r="r" b="b"/>
              <a:pathLst>
                <a:path w="615950" h="0">
                  <a:moveTo>
                    <a:pt x="0" y="0"/>
                  </a:moveTo>
                  <a:lnTo>
                    <a:pt x="61536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2096561" y="4448901"/>
              <a:ext cx="615950" cy="0"/>
            </a:xfrm>
            <a:custGeom>
              <a:avLst/>
              <a:gdLst/>
              <a:ahLst/>
              <a:cxnLst/>
              <a:rect l="l" t="t" r="r" b="b"/>
              <a:pathLst>
                <a:path w="615950" h="0">
                  <a:moveTo>
                    <a:pt x="0" y="0"/>
                  </a:moveTo>
                  <a:lnTo>
                    <a:pt x="61536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2096561" y="6054659"/>
              <a:ext cx="615950" cy="0"/>
            </a:xfrm>
            <a:custGeom>
              <a:avLst/>
              <a:gdLst/>
              <a:ahLst/>
              <a:cxnLst/>
              <a:rect l="l" t="t" r="r" b="b"/>
              <a:pathLst>
                <a:path w="615950" h="0">
                  <a:moveTo>
                    <a:pt x="0" y="0"/>
                  </a:moveTo>
                  <a:lnTo>
                    <a:pt x="61536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2115611" y="7752748"/>
              <a:ext cx="615950" cy="0"/>
            </a:xfrm>
            <a:custGeom>
              <a:avLst/>
              <a:gdLst/>
              <a:ahLst/>
              <a:cxnLst/>
              <a:rect l="l" t="t" r="r" b="b"/>
              <a:pathLst>
                <a:path w="615950" h="0">
                  <a:moveTo>
                    <a:pt x="0" y="0"/>
                  </a:moveTo>
                  <a:lnTo>
                    <a:pt x="615367" y="0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12861152" y="2720751"/>
            <a:ext cx="3968115" cy="90678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682625" algn="l"/>
                <a:tab pos="2158365" algn="l"/>
                <a:tab pos="2828925" algn="l"/>
              </a:tabLst>
            </a:pPr>
            <a:r>
              <a:rPr dirty="0" sz="2400" spc="610" b="1">
                <a:solidFill>
                  <a:srgbClr val="58B6DF"/>
                </a:solidFill>
                <a:latin typeface="Tahoma"/>
                <a:cs typeface="Tahoma"/>
              </a:rPr>
              <a:t>F1</a:t>
            </a:r>
            <a:r>
              <a:rPr dirty="0" sz="2400" b="1">
                <a:solidFill>
                  <a:srgbClr val="58B6DF"/>
                </a:solidFill>
                <a:latin typeface="Tahoma"/>
                <a:cs typeface="Tahoma"/>
              </a:rPr>
              <a:t>	</a:t>
            </a:r>
            <a:r>
              <a:rPr dirty="0" sz="2400" spc="455" b="1">
                <a:solidFill>
                  <a:srgbClr val="58B6DF"/>
                </a:solidFill>
                <a:latin typeface="Tahoma"/>
                <a:cs typeface="Tahoma"/>
              </a:rPr>
              <a:t>SCORE</a:t>
            </a:r>
            <a:r>
              <a:rPr dirty="0" sz="2400" b="1">
                <a:solidFill>
                  <a:srgbClr val="58B6DF"/>
                </a:solidFill>
                <a:latin typeface="Tahoma"/>
                <a:cs typeface="Tahoma"/>
              </a:rPr>
              <a:t>	</a:t>
            </a:r>
            <a:r>
              <a:rPr dirty="0" sz="2400" spc="450" b="1">
                <a:solidFill>
                  <a:srgbClr val="58B6DF"/>
                </a:solidFill>
                <a:latin typeface="Tahoma"/>
                <a:cs typeface="Tahoma"/>
              </a:rPr>
              <a:t>OF</a:t>
            </a:r>
            <a:r>
              <a:rPr dirty="0" sz="2400" b="1">
                <a:solidFill>
                  <a:srgbClr val="58B6DF"/>
                </a:solidFill>
                <a:latin typeface="Tahoma"/>
                <a:cs typeface="Tahoma"/>
              </a:rPr>
              <a:t>	</a:t>
            </a:r>
            <a:r>
              <a:rPr dirty="0" sz="2400" spc="300" b="1">
                <a:solidFill>
                  <a:srgbClr val="58B6DF"/>
                </a:solidFill>
                <a:latin typeface="Tahoma"/>
                <a:cs typeface="Tahoma"/>
              </a:rPr>
              <a:t>0.9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ts val="1880"/>
              </a:lnSpc>
              <a:spcBef>
                <a:spcPts val="60"/>
              </a:spcBef>
            </a:pPr>
            <a:r>
              <a:rPr dirty="0" sz="1350" spc="130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30">
                <a:solidFill>
                  <a:srgbClr val="FFFFFF"/>
                </a:solidFill>
                <a:latin typeface="Arial"/>
                <a:cs typeface="Arial"/>
              </a:rPr>
              <a:t>correctly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identifing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70">
                <a:solidFill>
                  <a:srgbClr val="FFFFFF"/>
                </a:solidFill>
                <a:latin typeface="Arial"/>
                <a:cs typeface="Arial"/>
              </a:rPr>
              <a:t>no-</a:t>
            </a:r>
            <a:r>
              <a:rPr dirty="0" sz="1350" spc="150">
                <a:solidFill>
                  <a:srgbClr val="FFFFFF"/>
                </a:solidFill>
                <a:latin typeface="Arial"/>
                <a:cs typeface="Arial"/>
              </a:rPr>
              <a:t>shows </a:t>
            </a:r>
            <a:r>
              <a:rPr dirty="0" sz="1350" spc="13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5">
                <a:solidFill>
                  <a:srgbClr val="FFFFFF"/>
                </a:solidFill>
                <a:latin typeface="Arial"/>
                <a:cs typeface="Arial"/>
              </a:rPr>
              <a:t>overpredicting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65">
                <a:solidFill>
                  <a:srgbClr val="FFFFFF"/>
                </a:solidFill>
                <a:latin typeface="Arial"/>
                <a:cs typeface="Arial"/>
              </a:rPr>
              <a:t>non-</a:t>
            </a:r>
            <a:r>
              <a:rPr dirty="0" sz="1350" spc="105">
                <a:solidFill>
                  <a:srgbClr val="FFFFFF"/>
                </a:solidFill>
                <a:latin typeface="Arial"/>
                <a:cs typeface="Arial"/>
              </a:rPr>
              <a:t>attendance.</a:t>
            </a:r>
            <a:endParaRPr sz="13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2861152" y="3845921"/>
            <a:ext cx="4009390" cy="143700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12700" marR="769620">
              <a:lnSpc>
                <a:spcPts val="2850"/>
              </a:lnSpc>
              <a:spcBef>
                <a:spcPts val="219"/>
              </a:spcBef>
            </a:pPr>
            <a:r>
              <a:rPr dirty="0" sz="2400" spc="500" b="1">
                <a:solidFill>
                  <a:srgbClr val="58B6DF"/>
                </a:solidFill>
                <a:latin typeface="Tahoma"/>
                <a:cs typeface="Tahoma"/>
              </a:rPr>
              <a:t>PREVIOUS </a:t>
            </a:r>
            <a:r>
              <a:rPr dirty="0" sz="2400" spc="459" b="1">
                <a:solidFill>
                  <a:srgbClr val="58B6DF"/>
                </a:solidFill>
                <a:latin typeface="Tahoma"/>
                <a:cs typeface="Tahoma"/>
              </a:rPr>
              <a:t>APPOINTMENTS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ts val="1535"/>
              </a:lnSpc>
            </a:pP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30">
                <a:solidFill>
                  <a:srgbClr val="FFFFFF"/>
                </a:solidFill>
                <a:latin typeface="Arial"/>
                <a:cs typeface="Arial"/>
              </a:rPr>
              <a:t>patients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65">
                <a:solidFill>
                  <a:srgbClr val="FFFFFF"/>
                </a:solidFill>
                <a:latin typeface="Arial"/>
                <a:cs typeface="Arial"/>
              </a:rPr>
              <a:t>DNA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score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350" spc="14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3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5">
                <a:solidFill>
                  <a:srgbClr val="FFFFFF"/>
                </a:solidFill>
                <a:latin typeface="Arial"/>
                <a:cs typeface="Arial"/>
              </a:rPr>
              <a:t>predictor</a:t>
            </a:r>
            <a:endParaRPr sz="1350">
              <a:latin typeface="Arial"/>
              <a:cs typeface="Arial"/>
            </a:endParaRPr>
          </a:p>
          <a:p>
            <a:pPr marL="12700" marR="449580">
              <a:lnSpc>
                <a:spcPct val="115700"/>
              </a:lnSpc>
            </a:pPr>
            <a:r>
              <a:rPr dirty="0" sz="1350" spc="17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35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5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00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0">
                <a:solidFill>
                  <a:srgbClr val="FFFFFF"/>
                </a:solidFill>
                <a:latin typeface="Arial"/>
                <a:cs typeface="Arial"/>
              </a:rPr>
              <a:t>attend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30">
                <a:solidFill>
                  <a:srgbClr val="FFFFFF"/>
                </a:solidFill>
                <a:latin typeface="Arial"/>
                <a:cs typeface="Arial"/>
              </a:rPr>
              <a:t>thier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14">
                <a:solidFill>
                  <a:srgbClr val="FFFFFF"/>
                </a:solidFill>
                <a:latin typeface="Arial"/>
                <a:cs typeface="Arial"/>
              </a:rPr>
              <a:t>next </a:t>
            </a:r>
            <a:r>
              <a:rPr dirty="0" sz="1350" spc="140">
                <a:solidFill>
                  <a:srgbClr val="FFFFFF"/>
                </a:solidFill>
                <a:latin typeface="Arial"/>
                <a:cs typeface="Arial"/>
              </a:rPr>
              <a:t>appointment</a:t>
            </a:r>
            <a:r>
              <a:rPr dirty="0" sz="13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45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35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85">
                <a:solidFill>
                  <a:srgbClr val="FFFFFF"/>
                </a:solidFill>
                <a:latin typeface="Arial"/>
                <a:cs typeface="Arial"/>
              </a:rPr>
              <a:t>not.</a:t>
            </a:r>
            <a:endParaRPr sz="13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2861152" y="5353864"/>
            <a:ext cx="4074795" cy="1626870"/>
          </a:xfrm>
          <a:prstGeom prst="rect">
            <a:avLst/>
          </a:prstGeom>
        </p:spPr>
        <p:txBody>
          <a:bodyPr wrap="square" lIns="0" tIns="2101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55"/>
              </a:spcBef>
              <a:tabLst>
                <a:tab pos="2023745" algn="l"/>
              </a:tabLst>
            </a:pPr>
            <a:r>
              <a:rPr dirty="0" sz="2400" spc="405" b="1">
                <a:solidFill>
                  <a:srgbClr val="58B6DF"/>
                </a:solidFill>
                <a:latin typeface="Tahoma"/>
                <a:cs typeface="Tahoma"/>
              </a:rPr>
              <a:t>BOOKING</a:t>
            </a:r>
            <a:r>
              <a:rPr dirty="0" sz="2400" b="1">
                <a:solidFill>
                  <a:srgbClr val="58B6DF"/>
                </a:solidFill>
                <a:latin typeface="Tahoma"/>
                <a:cs typeface="Tahoma"/>
              </a:rPr>
              <a:t>	</a:t>
            </a:r>
            <a:r>
              <a:rPr dirty="0" sz="2400" spc="480" b="1">
                <a:solidFill>
                  <a:srgbClr val="58B6DF"/>
                </a:solidFill>
                <a:latin typeface="Tahoma"/>
                <a:cs typeface="Tahoma"/>
              </a:rPr>
              <a:t>DATE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5700"/>
              </a:lnSpc>
              <a:spcBef>
                <a:spcPts val="665"/>
              </a:spcBef>
            </a:pPr>
            <a:r>
              <a:rPr dirty="0" sz="1350" spc="114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4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40">
                <a:solidFill>
                  <a:srgbClr val="FFFFFF"/>
                </a:solidFill>
                <a:latin typeface="Arial"/>
                <a:cs typeface="Arial"/>
              </a:rPr>
              <a:t>appointment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75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14">
                <a:solidFill>
                  <a:srgbClr val="FFFFFF"/>
                </a:solidFill>
                <a:latin typeface="Arial"/>
                <a:cs typeface="Arial"/>
              </a:rPr>
              <a:t>booked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6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long </a:t>
            </a:r>
            <a:r>
              <a:rPr dirty="0" sz="1350" spc="135">
                <a:solidFill>
                  <a:srgbClr val="FFFFFF"/>
                </a:solidFill>
                <a:latin typeface="Arial"/>
                <a:cs typeface="Arial"/>
              </a:rPr>
              <a:t>time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05">
                <a:solidFill>
                  <a:srgbClr val="FFFFFF"/>
                </a:solidFill>
                <a:latin typeface="Arial"/>
                <a:cs typeface="Arial"/>
              </a:rPr>
              <a:t>ago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45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35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0">
                <a:solidFill>
                  <a:srgbClr val="FFFFFF"/>
                </a:solidFill>
                <a:latin typeface="Arial"/>
                <a:cs typeface="Arial"/>
              </a:rPr>
              <a:t>much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14">
                <a:solidFill>
                  <a:srgbClr val="FFFFFF"/>
                </a:solidFill>
                <a:latin typeface="Arial"/>
                <a:cs typeface="Arial"/>
              </a:rPr>
              <a:t>higher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10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65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350" spc="135">
                <a:solidFill>
                  <a:srgbClr val="FFFFFF"/>
                </a:solidFill>
                <a:latin typeface="Arial"/>
                <a:cs typeface="Arial"/>
              </a:rPr>
              <a:t>patient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0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attend.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found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45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1350" spc="125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95">
                <a:solidFill>
                  <a:srgbClr val="FFFFFF"/>
                </a:solidFill>
                <a:latin typeface="Arial"/>
                <a:cs typeface="Arial"/>
              </a:rPr>
              <a:t>applies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follow-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ups.</a:t>
            </a:r>
            <a:endParaRPr sz="13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861152" y="7152757"/>
            <a:ext cx="4005579" cy="1605915"/>
          </a:xfrm>
          <a:prstGeom prst="rect">
            <a:avLst/>
          </a:prstGeom>
        </p:spPr>
        <p:txBody>
          <a:bodyPr wrap="square" lIns="0" tIns="196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50"/>
              </a:spcBef>
              <a:tabLst>
                <a:tab pos="2023745" algn="l"/>
              </a:tabLst>
            </a:pPr>
            <a:r>
              <a:rPr dirty="0" sz="2400" spc="340" b="1">
                <a:solidFill>
                  <a:srgbClr val="58B6DF"/>
                </a:solidFill>
                <a:latin typeface="Tahoma"/>
                <a:cs typeface="Tahoma"/>
              </a:rPr>
              <a:t>PATHWAY</a:t>
            </a:r>
            <a:r>
              <a:rPr dirty="0" sz="2400" b="1">
                <a:solidFill>
                  <a:srgbClr val="58B6DF"/>
                </a:solidFill>
                <a:latin typeface="Tahoma"/>
                <a:cs typeface="Tahoma"/>
              </a:rPr>
              <a:t>	</a:t>
            </a:r>
            <a:r>
              <a:rPr dirty="0" sz="2400" spc="520" b="1">
                <a:solidFill>
                  <a:srgbClr val="58B6DF"/>
                </a:solidFill>
                <a:latin typeface="Tahoma"/>
                <a:cs typeface="Tahoma"/>
              </a:rPr>
              <a:t>STATUS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5700"/>
              </a:lnSpc>
              <a:spcBef>
                <a:spcPts val="605"/>
              </a:spcBef>
            </a:pPr>
            <a:r>
              <a:rPr dirty="0" sz="1350" spc="114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4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35">
                <a:solidFill>
                  <a:srgbClr val="FFFFFF"/>
                </a:solidFill>
                <a:latin typeface="Arial"/>
                <a:cs typeface="Arial"/>
              </a:rPr>
              <a:t>patient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has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65">
                <a:solidFill>
                  <a:srgbClr val="FFFFFF"/>
                </a:solidFill>
                <a:latin typeface="Arial"/>
                <a:cs typeface="Arial"/>
              </a:rPr>
              <a:t>yet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been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45">
                <a:solidFill>
                  <a:srgbClr val="FFFFFF"/>
                </a:solidFill>
                <a:latin typeface="Arial"/>
                <a:cs typeface="Arial"/>
              </a:rPr>
              <a:t>treated</a:t>
            </a:r>
            <a:r>
              <a:rPr dirty="0" sz="135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350" spc="130">
                <a:solidFill>
                  <a:srgbClr val="FFFFFF"/>
                </a:solidFill>
                <a:latin typeface="Arial"/>
                <a:cs typeface="Arial"/>
              </a:rPr>
              <a:t>thier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referred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10">
                <a:solidFill>
                  <a:srgbClr val="FFFFFF"/>
                </a:solidFill>
                <a:latin typeface="Arial"/>
                <a:cs typeface="Arial"/>
              </a:rPr>
              <a:t>condition</a:t>
            </a:r>
            <a:r>
              <a:rPr dirty="0" sz="13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45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3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5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30">
                <a:solidFill>
                  <a:srgbClr val="FFFFFF"/>
                </a:solidFill>
                <a:latin typeface="Arial"/>
                <a:cs typeface="Arial"/>
              </a:rPr>
              <a:t>much </a:t>
            </a:r>
            <a:r>
              <a:rPr dirty="0" sz="1350" spc="15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likely </a:t>
            </a:r>
            <a:r>
              <a:rPr dirty="0" sz="1350" spc="15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0">
                <a:solidFill>
                  <a:srgbClr val="FFFFFF"/>
                </a:solidFill>
                <a:latin typeface="Arial"/>
                <a:cs typeface="Arial"/>
              </a:rPr>
              <a:t>attend.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00">
                <a:solidFill>
                  <a:srgbClr val="FFFFFF"/>
                </a:solidFill>
                <a:latin typeface="Arial"/>
                <a:cs typeface="Arial"/>
              </a:rPr>
              <a:t>Indicating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4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25">
                <a:solidFill>
                  <a:srgbClr val="FFFFFF"/>
                </a:solidFill>
                <a:latin typeface="Arial"/>
                <a:cs typeface="Arial"/>
              </a:rPr>
              <a:t>stage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45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350" spc="160">
                <a:solidFill>
                  <a:srgbClr val="FFFFFF"/>
                </a:solidFill>
                <a:latin typeface="Arial"/>
                <a:cs typeface="Arial"/>
              </a:rPr>
              <a:t>treatment</a:t>
            </a:r>
            <a:r>
              <a:rPr dirty="0" sz="13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7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3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05">
                <a:solidFill>
                  <a:srgbClr val="FFFFFF"/>
                </a:solidFill>
                <a:latin typeface="Arial"/>
                <a:cs typeface="Arial"/>
              </a:rPr>
              <a:t>key</a:t>
            </a:r>
            <a:endParaRPr sz="13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89984" y="1608230"/>
            <a:ext cx="6132830" cy="35560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150" spc="885" b="1">
                <a:solidFill>
                  <a:srgbClr val="42AFCF"/>
                </a:solidFill>
                <a:latin typeface="Tahoma"/>
                <a:cs typeface="Tahoma"/>
              </a:rPr>
              <a:t>Built</a:t>
            </a:r>
            <a:r>
              <a:rPr dirty="0" sz="2150" spc="320" b="1">
                <a:solidFill>
                  <a:srgbClr val="42AFCF"/>
                </a:solidFill>
                <a:latin typeface="Tahoma"/>
                <a:cs typeface="Tahoma"/>
              </a:rPr>
              <a:t> </a:t>
            </a:r>
            <a:r>
              <a:rPr dirty="0" sz="2150" spc="590" b="1">
                <a:solidFill>
                  <a:srgbClr val="42AFCF"/>
                </a:solidFill>
                <a:latin typeface="Tahoma"/>
                <a:cs typeface="Tahoma"/>
              </a:rPr>
              <a:t>by</a:t>
            </a:r>
            <a:r>
              <a:rPr dirty="0" sz="2150" spc="320" b="1">
                <a:solidFill>
                  <a:srgbClr val="42AFCF"/>
                </a:solidFill>
                <a:latin typeface="Tahoma"/>
                <a:cs typeface="Tahoma"/>
              </a:rPr>
              <a:t> </a:t>
            </a:r>
            <a:r>
              <a:rPr dirty="0" sz="2150" spc="470" b="1">
                <a:solidFill>
                  <a:srgbClr val="42AFCF"/>
                </a:solidFill>
                <a:latin typeface="Tahoma"/>
                <a:cs typeface="Tahoma"/>
              </a:rPr>
              <a:t>THE</a:t>
            </a:r>
            <a:r>
              <a:rPr dirty="0" sz="2150" spc="320" b="1">
                <a:solidFill>
                  <a:srgbClr val="42AFCF"/>
                </a:solidFill>
                <a:latin typeface="Tahoma"/>
                <a:cs typeface="Tahoma"/>
              </a:rPr>
              <a:t> </a:t>
            </a:r>
            <a:r>
              <a:rPr dirty="0" sz="2150" spc="210" b="1">
                <a:solidFill>
                  <a:srgbClr val="42AFCF"/>
                </a:solidFill>
                <a:latin typeface="Tahoma"/>
                <a:cs typeface="Tahoma"/>
              </a:rPr>
              <a:t>NHS,</a:t>
            </a:r>
            <a:r>
              <a:rPr dirty="0" sz="2150" spc="320" b="1">
                <a:solidFill>
                  <a:srgbClr val="42AFCF"/>
                </a:solidFill>
                <a:latin typeface="Tahoma"/>
                <a:cs typeface="Tahoma"/>
              </a:rPr>
              <a:t> </a:t>
            </a:r>
            <a:r>
              <a:rPr dirty="0" sz="2150" spc="865" b="1">
                <a:solidFill>
                  <a:srgbClr val="42AFCF"/>
                </a:solidFill>
                <a:latin typeface="Tahoma"/>
                <a:cs typeface="Tahoma"/>
              </a:rPr>
              <a:t>for</a:t>
            </a:r>
            <a:r>
              <a:rPr dirty="0" sz="2150" spc="320" b="1">
                <a:solidFill>
                  <a:srgbClr val="42AFCF"/>
                </a:solidFill>
                <a:latin typeface="Tahoma"/>
                <a:cs typeface="Tahoma"/>
              </a:rPr>
              <a:t> </a:t>
            </a:r>
            <a:r>
              <a:rPr dirty="0" sz="2150" spc="470" b="1">
                <a:solidFill>
                  <a:srgbClr val="42AFCF"/>
                </a:solidFill>
                <a:latin typeface="Tahoma"/>
                <a:cs typeface="Tahoma"/>
              </a:rPr>
              <a:t>THE</a:t>
            </a:r>
            <a:r>
              <a:rPr dirty="0" sz="2150" spc="320" b="1">
                <a:solidFill>
                  <a:srgbClr val="42AFCF"/>
                </a:solidFill>
                <a:latin typeface="Tahoma"/>
                <a:cs typeface="Tahoma"/>
              </a:rPr>
              <a:t> </a:t>
            </a:r>
            <a:r>
              <a:rPr dirty="0" sz="2150" spc="310" b="1">
                <a:solidFill>
                  <a:srgbClr val="42AFCF"/>
                </a:solidFill>
                <a:latin typeface="Tahoma"/>
                <a:cs typeface="Tahoma"/>
              </a:rPr>
              <a:t>NHS</a:t>
            </a:r>
            <a:endParaRPr sz="21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635" rIns="0" bIns="0" rtlCol="0" vert="horz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"/>
              </a:spcBef>
              <a:tabLst>
                <a:tab pos="2331085" algn="l"/>
                <a:tab pos="6969125" algn="l"/>
                <a:tab pos="9288145" algn="l"/>
              </a:tabLst>
            </a:pPr>
            <a:r>
              <a:rPr dirty="0" sz="5900" spc="1245"/>
              <a:t>THE</a:t>
            </a:r>
            <a:r>
              <a:rPr dirty="0" sz="5900"/>
              <a:t>	</a:t>
            </a:r>
            <a:r>
              <a:rPr dirty="0" sz="5900" spc="2215"/>
              <a:t>Predictive</a:t>
            </a:r>
            <a:r>
              <a:rPr dirty="0" sz="5900"/>
              <a:t>	</a:t>
            </a:r>
            <a:r>
              <a:rPr dirty="0" sz="5900" spc="894"/>
              <a:t>Non-</a:t>
            </a:r>
            <a:r>
              <a:rPr dirty="0" sz="5900" spc="1800"/>
              <a:t>Attendance</a:t>
            </a:r>
            <a:r>
              <a:rPr dirty="0" sz="5900"/>
              <a:t>	</a:t>
            </a:r>
            <a:r>
              <a:rPr dirty="0" sz="5900" spc="2010"/>
              <a:t>Tool</a:t>
            </a:r>
            <a:endParaRPr sz="5900"/>
          </a:p>
        </p:txBody>
      </p:sp>
      <p:sp>
        <p:nvSpPr>
          <p:cNvPr id="3" name="object 3"/>
          <p:cNvSpPr txBox="1"/>
          <p:nvPr/>
        </p:nvSpPr>
        <p:spPr>
          <a:xfrm>
            <a:off x="1403918" y="2743524"/>
            <a:ext cx="7145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5375" algn="l"/>
                <a:tab pos="4986655" algn="l"/>
              </a:tabLst>
            </a:pPr>
            <a:r>
              <a:rPr dirty="0" sz="2400" spc="765" b="1">
                <a:solidFill>
                  <a:srgbClr val="42AFCF"/>
                </a:solidFill>
                <a:latin typeface="Tahoma"/>
                <a:cs typeface="Tahoma"/>
              </a:rPr>
              <a:t>Identify,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530" b="1">
                <a:solidFill>
                  <a:srgbClr val="42AFCF"/>
                </a:solidFill>
                <a:latin typeface="Tahoma"/>
                <a:cs typeface="Tahoma"/>
              </a:rPr>
              <a:t>Implement,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750" b="1">
                <a:solidFill>
                  <a:srgbClr val="42AFCF"/>
                </a:solidFill>
                <a:latin typeface="Tahoma"/>
                <a:cs typeface="Tahoma"/>
              </a:rPr>
              <a:t>Optimise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91130" y="0"/>
            <a:ext cx="8896869" cy="10286999"/>
          </a:xfrm>
          <a:prstGeom prst="rect">
            <a:avLst/>
          </a:prstGeom>
        </p:spPr>
      </p:pic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751425" y="960640"/>
            <a:ext cx="8339455" cy="294005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  <a:tabLst>
                <a:tab pos="7710805" algn="l"/>
              </a:tabLst>
            </a:pPr>
            <a:r>
              <a:rPr dirty="0" sz="5500" spc="1670"/>
              <a:t>EXPLAINABLE</a:t>
            </a:r>
            <a:r>
              <a:rPr dirty="0" sz="5500"/>
              <a:t>	</a:t>
            </a:r>
            <a:r>
              <a:rPr dirty="0" sz="5500" spc="465"/>
              <a:t>&amp; </a:t>
            </a:r>
            <a:r>
              <a:rPr dirty="0" sz="5500" spc="1240"/>
              <a:t>TRUSTWORTHY</a:t>
            </a:r>
            <a:endParaRPr sz="5500"/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dirty="0" sz="5500" spc="1795"/>
              <a:t>AI</a:t>
            </a:r>
            <a:endParaRPr sz="5500"/>
          </a:p>
        </p:txBody>
      </p:sp>
      <p:sp>
        <p:nvSpPr>
          <p:cNvPr id="4" name="object 4"/>
          <p:cNvSpPr txBox="1"/>
          <p:nvPr/>
        </p:nvSpPr>
        <p:spPr>
          <a:xfrm>
            <a:off x="751425" y="4276009"/>
            <a:ext cx="7002145" cy="1924050"/>
          </a:xfrm>
          <a:prstGeom prst="rect">
            <a:avLst/>
          </a:prstGeom>
        </p:spPr>
        <p:txBody>
          <a:bodyPr wrap="square" lIns="0" tIns="179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  <a:tabLst>
                <a:tab pos="415925" algn="l"/>
                <a:tab pos="3507740" algn="l"/>
              </a:tabLst>
            </a:pPr>
            <a:r>
              <a:rPr dirty="0" sz="2400" spc="405" b="1">
                <a:solidFill>
                  <a:srgbClr val="42AFCF"/>
                </a:solidFill>
                <a:latin typeface="Tahoma"/>
                <a:cs typeface="Tahoma"/>
              </a:rPr>
              <a:t>A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760" b="1">
                <a:solidFill>
                  <a:srgbClr val="42AFCF"/>
                </a:solidFill>
                <a:latin typeface="Tahoma"/>
                <a:cs typeface="Tahoma"/>
              </a:rPr>
              <a:t>Transparent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625" b="1">
                <a:solidFill>
                  <a:srgbClr val="42AFCF"/>
                </a:solidFill>
                <a:latin typeface="Tahoma"/>
                <a:cs typeface="Tahoma"/>
              </a:rPr>
              <a:t>Model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32600"/>
              </a:lnSpc>
              <a:spcBef>
                <a:spcPts val="250"/>
              </a:spcBef>
            </a:pPr>
            <a:r>
              <a:rPr dirty="0" sz="1650" spc="345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1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0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235">
                <a:solidFill>
                  <a:srgbClr val="FFFFFF"/>
                </a:solidFill>
                <a:latin typeface="Arial"/>
                <a:cs typeface="Arial"/>
              </a:rPr>
              <a:t>why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5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5">
                <a:solidFill>
                  <a:srgbClr val="FFFFFF"/>
                </a:solidFill>
                <a:latin typeface="Arial"/>
                <a:cs typeface="Arial"/>
              </a:rPr>
              <a:t>makes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05">
                <a:solidFill>
                  <a:srgbClr val="FFFFFF"/>
                </a:solidFill>
                <a:latin typeface="Arial"/>
                <a:cs typeface="Arial"/>
              </a:rPr>
              <a:t>prediction.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5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05">
                <a:solidFill>
                  <a:srgbClr val="FFFFFF"/>
                </a:solidFill>
                <a:latin typeface="Arial"/>
                <a:cs typeface="Arial"/>
              </a:rPr>
              <a:t>key </a:t>
            </a:r>
            <a:r>
              <a:rPr dirty="0" sz="1650" spc="155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8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5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8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30">
                <a:solidFill>
                  <a:srgbClr val="FFFFFF"/>
                </a:solidFill>
                <a:latin typeface="Arial"/>
                <a:cs typeface="Arial"/>
              </a:rPr>
              <a:t>appointment.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1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5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5">
                <a:solidFill>
                  <a:srgbClr val="FFFFFF"/>
                </a:solidFill>
                <a:latin typeface="Arial"/>
                <a:cs typeface="Arial"/>
              </a:rPr>
              <a:t>broken </a:t>
            </a:r>
            <a:r>
              <a:rPr dirty="0" sz="1650" spc="190">
                <a:solidFill>
                  <a:srgbClr val="FFFFFF"/>
                </a:solidFill>
                <a:latin typeface="Arial"/>
                <a:cs typeface="Arial"/>
              </a:rPr>
              <a:t>down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5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5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5">
                <a:solidFill>
                  <a:srgbClr val="FFFFFF"/>
                </a:solidFill>
                <a:latin typeface="Arial"/>
                <a:cs typeface="Arial"/>
              </a:rPr>
              <a:t>elements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75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75">
                <a:solidFill>
                  <a:srgbClr val="FFFFFF"/>
                </a:solidFill>
                <a:latin typeface="Arial"/>
                <a:cs typeface="Arial"/>
              </a:rPr>
              <a:t>formed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5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5">
                <a:solidFill>
                  <a:srgbClr val="FFFFFF"/>
                </a:solidFill>
                <a:latin typeface="Arial"/>
                <a:cs typeface="Arial"/>
              </a:rPr>
              <a:t>forecast.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9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dirty="0" sz="1650" spc="120">
                <a:solidFill>
                  <a:srgbClr val="FFFFFF"/>
                </a:solidFill>
                <a:latin typeface="Arial"/>
                <a:cs typeface="Arial"/>
              </a:rPr>
              <a:t>continue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7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14">
                <a:solidFill>
                  <a:srgbClr val="FFFFFF"/>
                </a:solidFill>
                <a:latin typeface="Arial"/>
                <a:cs typeface="Arial"/>
              </a:rPr>
              <a:t>learn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1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55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45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75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5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170">
                <a:solidFill>
                  <a:srgbClr val="FFFFFF"/>
                </a:solidFill>
                <a:latin typeface="Arial"/>
                <a:cs typeface="Arial"/>
              </a:rPr>
              <a:t>fed</a:t>
            </a:r>
            <a:r>
              <a:rPr dirty="0" sz="165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25">
                <a:solidFill>
                  <a:srgbClr val="FFFFFF"/>
                </a:solidFill>
                <a:latin typeface="Arial"/>
                <a:cs typeface="Arial"/>
              </a:rPr>
              <a:t>in.</a:t>
            </a:r>
            <a:endParaRPr sz="16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4125" y="6378923"/>
            <a:ext cx="6375990" cy="37181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70326" y="8202331"/>
            <a:ext cx="261620" cy="208279"/>
          </a:xfrm>
          <a:custGeom>
            <a:avLst/>
            <a:gdLst/>
            <a:ahLst/>
            <a:cxnLst/>
            <a:rect l="l" t="t" r="r" b="b"/>
            <a:pathLst>
              <a:path w="261619" h="208279">
                <a:moveTo>
                  <a:pt x="224167" y="207765"/>
                </a:moveTo>
                <a:lnTo>
                  <a:pt x="207765" y="207765"/>
                </a:lnTo>
                <a:lnTo>
                  <a:pt x="192387" y="205714"/>
                </a:lnTo>
                <a:lnTo>
                  <a:pt x="179060" y="199563"/>
                </a:lnTo>
                <a:lnTo>
                  <a:pt x="167784" y="189312"/>
                </a:lnTo>
                <a:lnTo>
                  <a:pt x="158557" y="174960"/>
                </a:lnTo>
                <a:lnTo>
                  <a:pt x="139250" y="148562"/>
                </a:lnTo>
                <a:lnTo>
                  <a:pt x="114817" y="127802"/>
                </a:lnTo>
                <a:lnTo>
                  <a:pt x="86284" y="114219"/>
                </a:lnTo>
                <a:lnTo>
                  <a:pt x="54675" y="109350"/>
                </a:lnTo>
                <a:lnTo>
                  <a:pt x="32292" y="105420"/>
                </a:lnTo>
                <a:lnTo>
                  <a:pt x="15035" y="94314"/>
                </a:lnTo>
                <a:lnTo>
                  <a:pt x="3929" y="77057"/>
                </a:lnTo>
                <a:lnTo>
                  <a:pt x="0" y="54675"/>
                </a:lnTo>
                <a:lnTo>
                  <a:pt x="3929" y="32292"/>
                </a:lnTo>
                <a:lnTo>
                  <a:pt x="15035" y="15035"/>
                </a:lnTo>
                <a:lnTo>
                  <a:pt x="32292" y="3929"/>
                </a:lnTo>
                <a:lnTo>
                  <a:pt x="54675" y="0"/>
                </a:lnTo>
                <a:lnTo>
                  <a:pt x="105632" y="5773"/>
                </a:lnTo>
                <a:lnTo>
                  <a:pt x="152652" y="22569"/>
                </a:lnTo>
                <a:lnTo>
                  <a:pt x="194424" y="49601"/>
                </a:lnTo>
                <a:lnTo>
                  <a:pt x="229635" y="86080"/>
                </a:lnTo>
                <a:lnTo>
                  <a:pt x="256972" y="131220"/>
                </a:lnTo>
                <a:lnTo>
                  <a:pt x="261158" y="152321"/>
                </a:lnTo>
                <a:lnTo>
                  <a:pt x="257656" y="172909"/>
                </a:lnTo>
                <a:lnTo>
                  <a:pt x="246977" y="190422"/>
                </a:lnTo>
                <a:lnTo>
                  <a:pt x="229635" y="202297"/>
                </a:lnTo>
                <a:lnTo>
                  <a:pt x="224167" y="207765"/>
                </a:lnTo>
                <a:close/>
              </a:path>
            </a:pathLst>
          </a:custGeom>
          <a:solidFill>
            <a:srgbClr val="58B6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948307" y="7983631"/>
            <a:ext cx="2339975" cy="2303780"/>
            <a:chOff x="15948307" y="7983631"/>
            <a:chExt cx="2339975" cy="2303780"/>
          </a:xfrm>
        </p:grpSpPr>
        <p:sp>
          <p:nvSpPr>
            <p:cNvPr id="4" name="object 4"/>
            <p:cNvSpPr/>
            <p:nvPr/>
          </p:nvSpPr>
          <p:spPr>
            <a:xfrm>
              <a:off x="15948304" y="7983638"/>
              <a:ext cx="2339975" cy="2303780"/>
            </a:xfrm>
            <a:custGeom>
              <a:avLst/>
              <a:gdLst/>
              <a:ahLst/>
              <a:cxnLst/>
              <a:rect l="l" t="t" r="r" b="b"/>
              <a:pathLst>
                <a:path w="2339975" h="2303779">
                  <a:moveTo>
                    <a:pt x="648068" y="2109686"/>
                  </a:moveTo>
                  <a:lnTo>
                    <a:pt x="616546" y="2043442"/>
                  </a:lnTo>
                  <a:lnTo>
                    <a:pt x="581342" y="2006968"/>
                  </a:lnTo>
                  <a:lnTo>
                    <a:pt x="539572" y="1979930"/>
                  </a:lnTo>
                  <a:lnTo>
                    <a:pt x="492544" y="1963140"/>
                  </a:lnTo>
                  <a:lnTo>
                    <a:pt x="441591" y="1957362"/>
                  </a:lnTo>
                  <a:lnTo>
                    <a:pt x="419201" y="1961299"/>
                  </a:lnTo>
                  <a:lnTo>
                    <a:pt x="401955" y="1972398"/>
                  </a:lnTo>
                  <a:lnTo>
                    <a:pt x="390842" y="1989658"/>
                  </a:lnTo>
                  <a:lnTo>
                    <a:pt x="386918" y="2012035"/>
                  </a:lnTo>
                  <a:lnTo>
                    <a:pt x="390842" y="2034425"/>
                  </a:lnTo>
                  <a:lnTo>
                    <a:pt x="401955" y="2051685"/>
                  </a:lnTo>
                  <a:lnTo>
                    <a:pt x="419201" y="2062784"/>
                  </a:lnTo>
                  <a:lnTo>
                    <a:pt x="441591" y="2066721"/>
                  </a:lnTo>
                  <a:lnTo>
                    <a:pt x="473202" y="2071585"/>
                  </a:lnTo>
                  <a:lnTo>
                    <a:pt x="501726" y="2085174"/>
                  </a:lnTo>
                  <a:lnTo>
                    <a:pt x="526161" y="2105926"/>
                  </a:lnTo>
                  <a:lnTo>
                    <a:pt x="545465" y="2132330"/>
                  </a:lnTo>
                  <a:lnTo>
                    <a:pt x="554697" y="2146681"/>
                  </a:lnTo>
                  <a:lnTo>
                    <a:pt x="565975" y="2156930"/>
                  </a:lnTo>
                  <a:lnTo>
                    <a:pt x="579297" y="2163076"/>
                  </a:lnTo>
                  <a:lnTo>
                    <a:pt x="594677" y="2165134"/>
                  </a:lnTo>
                  <a:lnTo>
                    <a:pt x="611085" y="2165134"/>
                  </a:lnTo>
                  <a:lnTo>
                    <a:pt x="616546" y="2159660"/>
                  </a:lnTo>
                  <a:lnTo>
                    <a:pt x="633895" y="2147786"/>
                  </a:lnTo>
                  <a:lnTo>
                    <a:pt x="644575" y="2130272"/>
                  </a:lnTo>
                  <a:lnTo>
                    <a:pt x="648068" y="2109686"/>
                  </a:lnTo>
                  <a:close/>
                </a:path>
                <a:path w="2339975" h="2303779">
                  <a:moveTo>
                    <a:pt x="2339683" y="921550"/>
                  </a:moveTo>
                  <a:lnTo>
                    <a:pt x="2327783" y="916597"/>
                  </a:lnTo>
                  <a:lnTo>
                    <a:pt x="2280031" y="902665"/>
                  </a:lnTo>
                  <a:lnTo>
                    <a:pt x="2230704" y="894105"/>
                  </a:lnTo>
                  <a:lnTo>
                    <a:pt x="2180259" y="891197"/>
                  </a:lnTo>
                  <a:lnTo>
                    <a:pt x="2104224" y="899604"/>
                  </a:lnTo>
                  <a:lnTo>
                    <a:pt x="2039467" y="915377"/>
                  </a:lnTo>
                  <a:lnTo>
                    <a:pt x="1984959" y="936663"/>
                  </a:lnTo>
                  <a:lnTo>
                    <a:pt x="1939683" y="961593"/>
                  </a:lnTo>
                  <a:lnTo>
                    <a:pt x="1902612" y="988326"/>
                  </a:lnTo>
                  <a:lnTo>
                    <a:pt x="1872703" y="1014984"/>
                  </a:lnTo>
                  <a:lnTo>
                    <a:pt x="1830336" y="1060691"/>
                  </a:lnTo>
                  <a:lnTo>
                    <a:pt x="1775599" y="1028331"/>
                  </a:lnTo>
                  <a:lnTo>
                    <a:pt x="1775599" y="1164539"/>
                  </a:lnTo>
                  <a:lnTo>
                    <a:pt x="1759280" y="1209230"/>
                  </a:lnTo>
                  <a:lnTo>
                    <a:pt x="1752371" y="1228051"/>
                  </a:lnTo>
                  <a:lnTo>
                    <a:pt x="1741322" y="1290091"/>
                  </a:lnTo>
                  <a:lnTo>
                    <a:pt x="1739366" y="1347927"/>
                  </a:lnTo>
                  <a:lnTo>
                    <a:pt x="1743329" y="1398778"/>
                  </a:lnTo>
                  <a:lnTo>
                    <a:pt x="1750072" y="1439862"/>
                  </a:lnTo>
                  <a:lnTo>
                    <a:pt x="1756435" y="1468424"/>
                  </a:lnTo>
                  <a:lnTo>
                    <a:pt x="1759254" y="1481696"/>
                  </a:lnTo>
                  <a:lnTo>
                    <a:pt x="807910" y="1940966"/>
                  </a:lnTo>
                  <a:lnTo>
                    <a:pt x="807910" y="1935492"/>
                  </a:lnTo>
                  <a:lnTo>
                    <a:pt x="799579" y="1922894"/>
                  </a:lnTo>
                  <a:lnTo>
                    <a:pt x="775919" y="1894789"/>
                  </a:lnTo>
                  <a:lnTo>
                    <a:pt x="738886" y="1857578"/>
                  </a:lnTo>
                  <a:lnTo>
                    <a:pt x="733907" y="1853488"/>
                  </a:lnTo>
                  <a:lnTo>
                    <a:pt x="690460" y="1817636"/>
                  </a:lnTo>
                  <a:lnTo>
                    <a:pt x="632625" y="1781340"/>
                  </a:lnTo>
                  <a:lnTo>
                    <a:pt x="567347" y="1755063"/>
                  </a:lnTo>
                  <a:lnTo>
                    <a:pt x="556399" y="1755063"/>
                  </a:lnTo>
                  <a:lnTo>
                    <a:pt x="671220" y="891197"/>
                  </a:lnTo>
                  <a:lnTo>
                    <a:pt x="676694" y="891197"/>
                  </a:lnTo>
                  <a:lnTo>
                    <a:pt x="754748" y="882510"/>
                  </a:lnTo>
                  <a:lnTo>
                    <a:pt x="821651" y="865403"/>
                  </a:lnTo>
                  <a:lnTo>
                    <a:pt x="877976" y="842403"/>
                  </a:lnTo>
                  <a:lnTo>
                    <a:pt x="924306" y="816025"/>
                  </a:lnTo>
                  <a:lnTo>
                    <a:pt x="961237" y="788784"/>
                  </a:lnTo>
                  <a:lnTo>
                    <a:pt x="1009230" y="741845"/>
                  </a:lnTo>
                  <a:lnTo>
                    <a:pt x="1021448" y="727163"/>
                  </a:lnTo>
                  <a:lnTo>
                    <a:pt x="1026617" y="721715"/>
                  </a:lnTo>
                  <a:lnTo>
                    <a:pt x="1775599" y="1164539"/>
                  </a:lnTo>
                  <a:lnTo>
                    <a:pt x="1775599" y="1028331"/>
                  </a:lnTo>
                  <a:lnTo>
                    <a:pt x="1256995" y="721715"/>
                  </a:lnTo>
                  <a:lnTo>
                    <a:pt x="1081290" y="617829"/>
                  </a:lnTo>
                  <a:lnTo>
                    <a:pt x="1105027" y="550164"/>
                  </a:lnTo>
                  <a:lnTo>
                    <a:pt x="1113409" y="505739"/>
                  </a:lnTo>
                  <a:lnTo>
                    <a:pt x="1117434" y="452094"/>
                  </a:lnTo>
                  <a:lnTo>
                    <a:pt x="1114348" y="390245"/>
                  </a:lnTo>
                  <a:lnTo>
                    <a:pt x="1101394" y="321221"/>
                  </a:lnTo>
                  <a:lnTo>
                    <a:pt x="1075817" y="246037"/>
                  </a:lnTo>
                  <a:lnTo>
                    <a:pt x="1050620" y="203276"/>
                  </a:lnTo>
                  <a:lnTo>
                    <a:pt x="1021181" y="163766"/>
                  </a:lnTo>
                  <a:lnTo>
                    <a:pt x="1005395" y="146723"/>
                  </a:lnTo>
                  <a:lnTo>
                    <a:pt x="1005395" y="447586"/>
                  </a:lnTo>
                  <a:lnTo>
                    <a:pt x="1000810" y="499770"/>
                  </a:lnTo>
                  <a:lnTo>
                    <a:pt x="988339" y="552221"/>
                  </a:lnTo>
                  <a:lnTo>
                    <a:pt x="970318" y="591807"/>
                  </a:lnTo>
                  <a:lnTo>
                    <a:pt x="932091" y="652386"/>
                  </a:lnTo>
                  <a:lnTo>
                    <a:pt x="903592" y="684809"/>
                  </a:lnTo>
                  <a:lnTo>
                    <a:pt x="867879" y="715581"/>
                  </a:lnTo>
                  <a:lnTo>
                    <a:pt x="824230" y="742429"/>
                  </a:lnTo>
                  <a:lnTo>
                    <a:pt x="771918" y="763041"/>
                  </a:lnTo>
                  <a:lnTo>
                    <a:pt x="710222" y="775131"/>
                  </a:lnTo>
                  <a:lnTo>
                    <a:pt x="638416" y="776389"/>
                  </a:lnTo>
                  <a:lnTo>
                    <a:pt x="592035" y="768096"/>
                  </a:lnTo>
                  <a:lnTo>
                    <a:pt x="547179" y="752919"/>
                  </a:lnTo>
                  <a:lnTo>
                    <a:pt x="504710" y="731342"/>
                  </a:lnTo>
                  <a:lnTo>
                    <a:pt x="465493" y="703821"/>
                  </a:lnTo>
                  <a:lnTo>
                    <a:pt x="430403" y="670864"/>
                  </a:lnTo>
                  <a:lnTo>
                    <a:pt x="400265" y="632917"/>
                  </a:lnTo>
                  <a:lnTo>
                    <a:pt x="375983" y="590486"/>
                  </a:lnTo>
                  <a:lnTo>
                    <a:pt x="356946" y="540664"/>
                  </a:lnTo>
                  <a:lnTo>
                    <a:pt x="345795" y="489800"/>
                  </a:lnTo>
                  <a:lnTo>
                    <a:pt x="342519" y="438137"/>
                  </a:lnTo>
                  <a:lnTo>
                    <a:pt x="347103" y="385965"/>
                  </a:lnTo>
                  <a:lnTo>
                    <a:pt x="359575" y="333514"/>
                  </a:lnTo>
                  <a:lnTo>
                    <a:pt x="379831" y="283692"/>
                  </a:lnTo>
                  <a:lnTo>
                    <a:pt x="407428" y="239382"/>
                  </a:lnTo>
                  <a:lnTo>
                    <a:pt x="441845" y="200850"/>
                  </a:lnTo>
                  <a:lnTo>
                    <a:pt x="482574" y="168351"/>
                  </a:lnTo>
                  <a:lnTo>
                    <a:pt x="529069" y="142151"/>
                  </a:lnTo>
                  <a:lnTo>
                    <a:pt x="566432" y="127673"/>
                  </a:lnTo>
                  <a:lnTo>
                    <a:pt x="629310" y="113804"/>
                  </a:lnTo>
                  <a:lnTo>
                    <a:pt x="667753" y="110705"/>
                  </a:lnTo>
                  <a:lnTo>
                    <a:pt x="709498" y="112077"/>
                  </a:lnTo>
                  <a:lnTo>
                    <a:pt x="753516" y="119380"/>
                  </a:lnTo>
                  <a:lnTo>
                    <a:pt x="798804" y="134048"/>
                  </a:lnTo>
                  <a:lnTo>
                    <a:pt x="844308" y="157530"/>
                  </a:lnTo>
                  <a:lnTo>
                    <a:pt x="889012" y="191262"/>
                  </a:lnTo>
                  <a:lnTo>
                    <a:pt x="931900" y="236689"/>
                  </a:lnTo>
                  <a:lnTo>
                    <a:pt x="971931" y="295249"/>
                  </a:lnTo>
                  <a:lnTo>
                    <a:pt x="990968" y="345059"/>
                  </a:lnTo>
                  <a:lnTo>
                    <a:pt x="1002118" y="395935"/>
                  </a:lnTo>
                  <a:lnTo>
                    <a:pt x="1002157" y="396608"/>
                  </a:lnTo>
                  <a:lnTo>
                    <a:pt x="1005395" y="447586"/>
                  </a:lnTo>
                  <a:lnTo>
                    <a:pt x="1005395" y="146723"/>
                  </a:lnTo>
                  <a:lnTo>
                    <a:pt x="987755" y="127673"/>
                  </a:lnTo>
                  <a:lnTo>
                    <a:pt x="968311" y="110705"/>
                  </a:lnTo>
                  <a:lnTo>
                    <a:pt x="951077" y="95656"/>
                  </a:lnTo>
                  <a:lnTo>
                    <a:pt x="911110" y="67665"/>
                  </a:lnTo>
                  <a:lnTo>
                    <a:pt x="868362" y="44094"/>
                  </a:lnTo>
                  <a:lnTo>
                    <a:pt x="823175" y="25247"/>
                  </a:lnTo>
                  <a:lnTo>
                    <a:pt x="775931" y="11417"/>
                  </a:lnTo>
                  <a:lnTo>
                    <a:pt x="726986" y="2908"/>
                  </a:lnTo>
                  <a:lnTo>
                    <a:pt x="676694" y="0"/>
                  </a:lnTo>
                  <a:lnTo>
                    <a:pt x="628992" y="2908"/>
                  </a:lnTo>
                  <a:lnTo>
                    <a:pt x="628053" y="2908"/>
                  </a:lnTo>
                  <a:lnTo>
                    <a:pt x="578954" y="11620"/>
                  </a:lnTo>
                  <a:lnTo>
                    <a:pt x="531380" y="25374"/>
                  </a:lnTo>
                  <a:lnTo>
                    <a:pt x="485330" y="43738"/>
                  </a:lnTo>
                  <a:lnTo>
                    <a:pt x="440474" y="69164"/>
                  </a:lnTo>
                  <a:lnTo>
                    <a:pt x="399630" y="98513"/>
                  </a:lnTo>
                  <a:lnTo>
                    <a:pt x="362813" y="131686"/>
                  </a:lnTo>
                  <a:lnTo>
                    <a:pt x="330009" y="168579"/>
                  </a:lnTo>
                  <a:lnTo>
                    <a:pt x="301218" y="209118"/>
                  </a:lnTo>
                  <a:lnTo>
                    <a:pt x="276440" y="253199"/>
                  </a:lnTo>
                  <a:lnTo>
                    <a:pt x="255689" y="300710"/>
                  </a:lnTo>
                  <a:lnTo>
                    <a:pt x="241985" y="348183"/>
                  </a:lnTo>
                  <a:lnTo>
                    <a:pt x="233730" y="396608"/>
                  </a:lnTo>
                  <a:lnTo>
                    <a:pt x="231013" y="445604"/>
                  </a:lnTo>
                  <a:lnTo>
                    <a:pt x="231140" y="447586"/>
                  </a:lnTo>
                  <a:lnTo>
                    <a:pt x="233946" y="494804"/>
                  </a:lnTo>
                  <a:lnTo>
                    <a:pt x="242620" y="543801"/>
                  </a:lnTo>
                  <a:lnTo>
                    <a:pt x="257124" y="592226"/>
                  </a:lnTo>
                  <a:lnTo>
                    <a:pt x="277558" y="639699"/>
                  </a:lnTo>
                  <a:lnTo>
                    <a:pt x="300545" y="681418"/>
                  </a:lnTo>
                  <a:lnTo>
                    <a:pt x="328142" y="720255"/>
                  </a:lnTo>
                  <a:lnTo>
                    <a:pt x="359829" y="755891"/>
                  </a:lnTo>
                  <a:lnTo>
                    <a:pt x="395109" y="788009"/>
                  </a:lnTo>
                  <a:lnTo>
                    <a:pt x="433476" y="816267"/>
                  </a:lnTo>
                  <a:lnTo>
                    <a:pt x="474395" y="840371"/>
                  </a:lnTo>
                  <a:lnTo>
                    <a:pt x="517359" y="859993"/>
                  </a:lnTo>
                  <a:lnTo>
                    <a:pt x="561873" y="874801"/>
                  </a:lnTo>
                  <a:lnTo>
                    <a:pt x="447052" y="1738668"/>
                  </a:lnTo>
                  <a:lnTo>
                    <a:pt x="441591" y="1738668"/>
                  </a:lnTo>
                  <a:lnTo>
                    <a:pt x="392468" y="1741652"/>
                  </a:lnTo>
                  <a:lnTo>
                    <a:pt x="343852" y="1750288"/>
                  </a:lnTo>
                  <a:lnTo>
                    <a:pt x="296265" y="1764042"/>
                  </a:lnTo>
                  <a:lnTo>
                    <a:pt x="250228" y="1782406"/>
                  </a:lnTo>
                  <a:lnTo>
                    <a:pt x="208178" y="1805305"/>
                  </a:lnTo>
                  <a:lnTo>
                    <a:pt x="169621" y="1832203"/>
                  </a:lnTo>
                  <a:lnTo>
                    <a:pt x="134658" y="1862709"/>
                  </a:lnTo>
                  <a:lnTo>
                    <a:pt x="103441" y="1896465"/>
                  </a:lnTo>
                  <a:lnTo>
                    <a:pt x="76073" y="1933067"/>
                  </a:lnTo>
                  <a:lnTo>
                    <a:pt x="52692" y="1972144"/>
                  </a:lnTo>
                  <a:lnTo>
                    <a:pt x="33426" y="2013331"/>
                  </a:lnTo>
                  <a:lnTo>
                    <a:pt x="18402" y="2056244"/>
                  </a:lnTo>
                  <a:lnTo>
                    <a:pt x="7734" y="2100478"/>
                  </a:lnTo>
                  <a:lnTo>
                    <a:pt x="1549" y="2145690"/>
                  </a:lnTo>
                  <a:lnTo>
                    <a:pt x="0" y="2191486"/>
                  </a:lnTo>
                  <a:lnTo>
                    <a:pt x="3187" y="2237473"/>
                  </a:lnTo>
                  <a:lnTo>
                    <a:pt x="11239" y="2283295"/>
                  </a:lnTo>
                  <a:lnTo>
                    <a:pt x="11328" y="2283599"/>
                  </a:lnTo>
                  <a:lnTo>
                    <a:pt x="17018" y="2303373"/>
                  </a:lnTo>
                  <a:lnTo>
                    <a:pt x="135801" y="2303373"/>
                  </a:lnTo>
                  <a:lnTo>
                    <a:pt x="127723" y="2283599"/>
                  </a:lnTo>
                  <a:lnTo>
                    <a:pt x="127647" y="2283295"/>
                  </a:lnTo>
                  <a:lnTo>
                    <a:pt x="116433" y="2236876"/>
                  </a:lnTo>
                  <a:lnTo>
                    <a:pt x="112179" y="2189746"/>
                  </a:lnTo>
                  <a:lnTo>
                    <a:pt x="114706" y="2142921"/>
                  </a:lnTo>
                  <a:lnTo>
                    <a:pt x="123748" y="2097163"/>
                  </a:lnTo>
                  <a:lnTo>
                    <a:pt x="139026" y="2053209"/>
                  </a:lnTo>
                  <a:lnTo>
                    <a:pt x="160261" y="2011794"/>
                  </a:lnTo>
                  <a:lnTo>
                    <a:pt x="187185" y="1973643"/>
                  </a:lnTo>
                  <a:lnTo>
                    <a:pt x="219544" y="1939531"/>
                  </a:lnTo>
                  <a:lnTo>
                    <a:pt x="257048" y="1910156"/>
                  </a:lnTo>
                  <a:lnTo>
                    <a:pt x="299427" y="1886292"/>
                  </a:lnTo>
                  <a:lnTo>
                    <a:pt x="369138" y="1861680"/>
                  </a:lnTo>
                  <a:lnTo>
                    <a:pt x="407073" y="1855533"/>
                  </a:lnTo>
                  <a:lnTo>
                    <a:pt x="447052" y="1853488"/>
                  </a:lnTo>
                  <a:lnTo>
                    <a:pt x="460870" y="1853844"/>
                  </a:lnTo>
                  <a:lnTo>
                    <a:pt x="524903" y="1863280"/>
                  </a:lnTo>
                  <a:lnTo>
                    <a:pt x="568706" y="1876717"/>
                  </a:lnTo>
                  <a:lnTo>
                    <a:pt x="616102" y="1898865"/>
                  </a:lnTo>
                  <a:lnTo>
                    <a:pt x="663879" y="1931911"/>
                  </a:lnTo>
                  <a:lnTo>
                    <a:pt x="708837" y="1978025"/>
                  </a:lnTo>
                  <a:lnTo>
                    <a:pt x="747763" y="2039378"/>
                  </a:lnTo>
                  <a:lnTo>
                    <a:pt x="763790" y="2083587"/>
                  </a:lnTo>
                  <a:lnTo>
                    <a:pt x="773214" y="2129218"/>
                  </a:lnTo>
                  <a:lnTo>
                    <a:pt x="776198" y="2175535"/>
                  </a:lnTo>
                  <a:lnTo>
                    <a:pt x="772922" y="2221814"/>
                  </a:lnTo>
                  <a:lnTo>
                    <a:pt x="763562" y="2267305"/>
                  </a:lnTo>
                  <a:lnTo>
                    <a:pt x="751027" y="2303373"/>
                  </a:lnTo>
                  <a:lnTo>
                    <a:pt x="863701" y="2303373"/>
                  </a:lnTo>
                  <a:lnTo>
                    <a:pt x="872998" y="2264968"/>
                  </a:lnTo>
                  <a:lnTo>
                    <a:pt x="879144" y="2220328"/>
                  </a:lnTo>
                  <a:lnTo>
                    <a:pt x="880757" y="2175091"/>
                  </a:lnTo>
                  <a:lnTo>
                    <a:pt x="877697" y="2129612"/>
                  </a:lnTo>
                  <a:lnTo>
                    <a:pt x="877633" y="2129218"/>
                  </a:lnTo>
                  <a:lnTo>
                    <a:pt x="869861" y="2084260"/>
                  </a:lnTo>
                  <a:lnTo>
                    <a:pt x="857123" y="2039378"/>
                  </a:lnTo>
                  <a:lnTo>
                    <a:pt x="1060983" y="1940966"/>
                  </a:lnTo>
                  <a:lnTo>
                    <a:pt x="1808467" y="1580108"/>
                  </a:lnTo>
                  <a:lnTo>
                    <a:pt x="1837778" y="1620164"/>
                  </a:lnTo>
                  <a:lnTo>
                    <a:pt x="1870824" y="1656359"/>
                  </a:lnTo>
                  <a:lnTo>
                    <a:pt x="1907286" y="1688452"/>
                  </a:lnTo>
                  <a:lnTo>
                    <a:pt x="1946859" y="1716214"/>
                  </a:lnTo>
                  <a:lnTo>
                    <a:pt x="1989213" y="1739442"/>
                  </a:lnTo>
                  <a:lnTo>
                    <a:pt x="2034044" y="1757908"/>
                  </a:lnTo>
                  <a:lnTo>
                    <a:pt x="2081047" y="1771370"/>
                  </a:lnTo>
                  <a:lnTo>
                    <a:pt x="2129879" y="1779612"/>
                  </a:lnTo>
                  <a:lnTo>
                    <a:pt x="2180259" y="1782406"/>
                  </a:lnTo>
                  <a:lnTo>
                    <a:pt x="2229383" y="1779422"/>
                  </a:lnTo>
                  <a:lnTo>
                    <a:pt x="2277986" y="1770786"/>
                  </a:lnTo>
                  <a:lnTo>
                    <a:pt x="2325573" y="1757032"/>
                  </a:lnTo>
                  <a:lnTo>
                    <a:pt x="2339683" y="1751406"/>
                  </a:lnTo>
                  <a:lnTo>
                    <a:pt x="2339683" y="1667586"/>
                  </a:lnTo>
                  <a:lnTo>
                    <a:pt x="2339683" y="1628127"/>
                  </a:lnTo>
                  <a:lnTo>
                    <a:pt x="2294051" y="1649133"/>
                  </a:lnTo>
                  <a:lnTo>
                    <a:pt x="2220239" y="1665541"/>
                  </a:lnTo>
                  <a:lnTo>
                    <a:pt x="2180259" y="1667586"/>
                  </a:lnTo>
                  <a:lnTo>
                    <a:pt x="2131898" y="1664309"/>
                  </a:lnTo>
                  <a:lnTo>
                    <a:pt x="2085594" y="1654683"/>
                  </a:lnTo>
                  <a:lnTo>
                    <a:pt x="2041855" y="1639049"/>
                  </a:lnTo>
                  <a:lnTo>
                    <a:pt x="2001189" y="1617700"/>
                  </a:lnTo>
                  <a:lnTo>
                    <a:pt x="1964118" y="1590967"/>
                  </a:lnTo>
                  <a:lnTo>
                    <a:pt x="1952853" y="1580108"/>
                  </a:lnTo>
                  <a:lnTo>
                    <a:pt x="1931136" y="1559179"/>
                  </a:lnTo>
                  <a:lnTo>
                    <a:pt x="1902777" y="1522641"/>
                  </a:lnTo>
                  <a:lnTo>
                    <a:pt x="1879536" y="1481696"/>
                  </a:lnTo>
                  <a:lnTo>
                    <a:pt x="1863051" y="1437500"/>
                  </a:lnTo>
                  <a:lnTo>
                    <a:pt x="1850021" y="1375562"/>
                  </a:lnTo>
                  <a:lnTo>
                    <a:pt x="1847240" y="1337805"/>
                  </a:lnTo>
                  <a:lnTo>
                    <a:pt x="1848878" y="1296847"/>
                  </a:lnTo>
                  <a:lnTo>
                    <a:pt x="1856384" y="1253655"/>
                  </a:lnTo>
                  <a:lnTo>
                    <a:pt x="1871205" y="1209230"/>
                  </a:lnTo>
                  <a:lnTo>
                    <a:pt x="1894801" y="1164539"/>
                  </a:lnTo>
                  <a:lnTo>
                    <a:pt x="1928596" y="1120597"/>
                  </a:lnTo>
                  <a:lnTo>
                    <a:pt x="1974062" y="1078357"/>
                  </a:lnTo>
                  <a:lnTo>
                    <a:pt x="2032635" y="1038821"/>
                  </a:lnTo>
                  <a:lnTo>
                    <a:pt x="2070379" y="1023962"/>
                  </a:lnTo>
                  <a:lnTo>
                    <a:pt x="2134082" y="1009256"/>
                  </a:lnTo>
                  <a:lnTo>
                    <a:pt x="2172970" y="1005713"/>
                  </a:lnTo>
                  <a:lnTo>
                    <a:pt x="2215108" y="1006703"/>
                  </a:lnTo>
                  <a:lnTo>
                    <a:pt x="2259406" y="1013726"/>
                  </a:lnTo>
                  <a:lnTo>
                    <a:pt x="2304796" y="1028293"/>
                  </a:lnTo>
                  <a:lnTo>
                    <a:pt x="2339683" y="1046441"/>
                  </a:lnTo>
                  <a:lnTo>
                    <a:pt x="2339683" y="1005713"/>
                  </a:lnTo>
                  <a:lnTo>
                    <a:pt x="2339683" y="921550"/>
                  </a:lnTo>
                  <a:close/>
                </a:path>
              </a:pathLst>
            </a:custGeom>
            <a:solidFill>
              <a:srgbClr val="58B6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73890" y="9099002"/>
              <a:ext cx="214108" cy="207765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6572106" y="0"/>
            <a:ext cx="259715" cy="143510"/>
          </a:xfrm>
          <a:custGeom>
            <a:avLst/>
            <a:gdLst/>
            <a:ahLst/>
            <a:cxnLst/>
            <a:rect l="l" t="t" r="r" b="b"/>
            <a:pathLst>
              <a:path w="259715" h="143510">
                <a:moveTo>
                  <a:pt x="222387" y="142950"/>
                </a:moveTo>
                <a:lnTo>
                  <a:pt x="205984" y="142950"/>
                </a:lnTo>
                <a:lnTo>
                  <a:pt x="190607" y="140899"/>
                </a:lnTo>
                <a:lnTo>
                  <a:pt x="177280" y="134748"/>
                </a:lnTo>
                <a:lnTo>
                  <a:pt x="166003" y="124497"/>
                </a:lnTo>
                <a:lnTo>
                  <a:pt x="156777" y="110145"/>
                </a:lnTo>
                <a:lnTo>
                  <a:pt x="137470" y="83747"/>
                </a:lnTo>
                <a:lnTo>
                  <a:pt x="113037" y="62987"/>
                </a:lnTo>
                <a:lnTo>
                  <a:pt x="84503" y="49404"/>
                </a:lnTo>
                <a:lnTo>
                  <a:pt x="52894" y="44535"/>
                </a:lnTo>
                <a:lnTo>
                  <a:pt x="30512" y="40605"/>
                </a:lnTo>
                <a:lnTo>
                  <a:pt x="13255" y="29499"/>
                </a:lnTo>
                <a:lnTo>
                  <a:pt x="2149" y="12242"/>
                </a:lnTo>
                <a:lnTo>
                  <a:pt x="0" y="0"/>
                </a:lnTo>
                <a:lnTo>
                  <a:pt x="207329" y="0"/>
                </a:lnTo>
                <a:lnTo>
                  <a:pt x="227854" y="21265"/>
                </a:lnTo>
                <a:lnTo>
                  <a:pt x="255192" y="66405"/>
                </a:lnTo>
                <a:lnTo>
                  <a:pt x="259378" y="87506"/>
                </a:lnTo>
                <a:lnTo>
                  <a:pt x="255875" y="108094"/>
                </a:lnTo>
                <a:lnTo>
                  <a:pt x="245197" y="125607"/>
                </a:lnTo>
                <a:lnTo>
                  <a:pt x="227854" y="137482"/>
                </a:lnTo>
                <a:lnTo>
                  <a:pt x="222387" y="142950"/>
                </a:lnTo>
                <a:close/>
              </a:path>
            </a:pathLst>
          </a:custGeom>
          <a:solidFill>
            <a:srgbClr val="58B6D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5948307" y="0"/>
            <a:ext cx="2339975" cy="2341245"/>
            <a:chOff x="15948307" y="0"/>
            <a:chExt cx="2339975" cy="2341245"/>
          </a:xfrm>
        </p:grpSpPr>
        <p:sp>
          <p:nvSpPr>
            <p:cNvPr id="8" name="object 8"/>
            <p:cNvSpPr/>
            <p:nvPr/>
          </p:nvSpPr>
          <p:spPr>
            <a:xfrm>
              <a:off x="15948304" y="11"/>
              <a:ext cx="2339975" cy="2341245"/>
            </a:xfrm>
            <a:custGeom>
              <a:avLst/>
              <a:gdLst/>
              <a:ahLst/>
              <a:cxnLst/>
              <a:rect l="l" t="t" r="r" b="b"/>
              <a:pathLst>
                <a:path w="2339975" h="2341245">
                  <a:moveTo>
                    <a:pt x="648068" y="1826171"/>
                  </a:moveTo>
                  <a:lnTo>
                    <a:pt x="616546" y="1759927"/>
                  </a:lnTo>
                  <a:lnTo>
                    <a:pt x="581342" y="1723440"/>
                  </a:lnTo>
                  <a:lnTo>
                    <a:pt x="539572" y="1696415"/>
                  </a:lnTo>
                  <a:lnTo>
                    <a:pt x="492544" y="1679625"/>
                  </a:lnTo>
                  <a:lnTo>
                    <a:pt x="441591" y="1673847"/>
                  </a:lnTo>
                  <a:lnTo>
                    <a:pt x="419201" y="1677771"/>
                  </a:lnTo>
                  <a:lnTo>
                    <a:pt x="401955" y="1688884"/>
                  </a:lnTo>
                  <a:lnTo>
                    <a:pt x="390842" y="1706143"/>
                  </a:lnTo>
                  <a:lnTo>
                    <a:pt x="386918" y="1728520"/>
                  </a:lnTo>
                  <a:lnTo>
                    <a:pt x="390842" y="1750898"/>
                  </a:lnTo>
                  <a:lnTo>
                    <a:pt x="401955" y="1768157"/>
                  </a:lnTo>
                  <a:lnTo>
                    <a:pt x="419201" y="1779270"/>
                  </a:lnTo>
                  <a:lnTo>
                    <a:pt x="441591" y="1783194"/>
                  </a:lnTo>
                  <a:lnTo>
                    <a:pt x="473202" y="1788071"/>
                  </a:lnTo>
                  <a:lnTo>
                    <a:pt x="501726" y="1801647"/>
                  </a:lnTo>
                  <a:lnTo>
                    <a:pt x="526161" y="1822411"/>
                  </a:lnTo>
                  <a:lnTo>
                    <a:pt x="545465" y="1848802"/>
                  </a:lnTo>
                  <a:lnTo>
                    <a:pt x="554697" y="1863153"/>
                  </a:lnTo>
                  <a:lnTo>
                    <a:pt x="565975" y="1873415"/>
                  </a:lnTo>
                  <a:lnTo>
                    <a:pt x="579297" y="1879561"/>
                  </a:lnTo>
                  <a:lnTo>
                    <a:pt x="594677" y="1881606"/>
                  </a:lnTo>
                  <a:lnTo>
                    <a:pt x="611085" y="1881606"/>
                  </a:lnTo>
                  <a:lnTo>
                    <a:pt x="616546" y="1876145"/>
                  </a:lnTo>
                  <a:lnTo>
                    <a:pt x="633895" y="1864271"/>
                  </a:lnTo>
                  <a:lnTo>
                    <a:pt x="644575" y="1846757"/>
                  </a:lnTo>
                  <a:lnTo>
                    <a:pt x="648068" y="1826171"/>
                  </a:lnTo>
                  <a:close/>
                </a:path>
                <a:path w="2339975" h="2341245">
                  <a:moveTo>
                    <a:pt x="2339683" y="638035"/>
                  </a:moveTo>
                  <a:lnTo>
                    <a:pt x="2327783" y="633069"/>
                  </a:lnTo>
                  <a:lnTo>
                    <a:pt x="2280031" y="619137"/>
                  </a:lnTo>
                  <a:lnTo>
                    <a:pt x="2230704" y="610590"/>
                  </a:lnTo>
                  <a:lnTo>
                    <a:pt x="2180259" y="607682"/>
                  </a:lnTo>
                  <a:lnTo>
                    <a:pt x="2104224" y="616089"/>
                  </a:lnTo>
                  <a:lnTo>
                    <a:pt x="2039467" y="631863"/>
                  </a:lnTo>
                  <a:lnTo>
                    <a:pt x="1984959" y="653135"/>
                  </a:lnTo>
                  <a:lnTo>
                    <a:pt x="1939683" y="678078"/>
                  </a:lnTo>
                  <a:lnTo>
                    <a:pt x="1902612" y="704799"/>
                  </a:lnTo>
                  <a:lnTo>
                    <a:pt x="1872703" y="731469"/>
                  </a:lnTo>
                  <a:lnTo>
                    <a:pt x="1830336" y="777176"/>
                  </a:lnTo>
                  <a:lnTo>
                    <a:pt x="1775599" y="744816"/>
                  </a:lnTo>
                  <a:lnTo>
                    <a:pt x="1775599" y="881024"/>
                  </a:lnTo>
                  <a:lnTo>
                    <a:pt x="1759280" y="925703"/>
                  </a:lnTo>
                  <a:lnTo>
                    <a:pt x="1752371" y="944537"/>
                  </a:lnTo>
                  <a:lnTo>
                    <a:pt x="1741322" y="1006576"/>
                  </a:lnTo>
                  <a:lnTo>
                    <a:pt x="1739366" y="1064399"/>
                  </a:lnTo>
                  <a:lnTo>
                    <a:pt x="1743329" y="1115250"/>
                  </a:lnTo>
                  <a:lnTo>
                    <a:pt x="1750072" y="1156347"/>
                  </a:lnTo>
                  <a:lnTo>
                    <a:pt x="1756435" y="1184910"/>
                  </a:lnTo>
                  <a:lnTo>
                    <a:pt x="1759254" y="1198168"/>
                  </a:lnTo>
                  <a:lnTo>
                    <a:pt x="807910" y="1657438"/>
                  </a:lnTo>
                  <a:lnTo>
                    <a:pt x="807910" y="1651977"/>
                  </a:lnTo>
                  <a:lnTo>
                    <a:pt x="799579" y="1639366"/>
                  </a:lnTo>
                  <a:lnTo>
                    <a:pt x="776198" y="1611617"/>
                  </a:lnTo>
                  <a:lnTo>
                    <a:pt x="776198" y="1892020"/>
                  </a:lnTo>
                  <a:lnTo>
                    <a:pt x="772922" y="1938299"/>
                  </a:lnTo>
                  <a:lnTo>
                    <a:pt x="763562" y="1983778"/>
                  </a:lnTo>
                  <a:lnTo>
                    <a:pt x="748284" y="2027732"/>
                  </a:lnTo>
                  <a:lnTo>
                    <a:pt x="727265" y="2069426"/>
                  </a:lnTo>
                  <a:lnTo>
                    <a:pt x="700671" y="2108111"/>
                  </a:lnTo>
                  <a:lnTo>
                    <a:pt x="668693" y="2143048"/>
                  </a:lnTo>
                  <a:lnTo>
                    <a:pt x="631482" y="2173503"/>
                  </a:lnTo>
                  <a:lnTo>
                    <a:pt x="589216" y="2198725"/>
                  </a:lnTo>
                  <a:lnTo>
                    <a:pt x="534454" y="2218575"/>
                  </a:lnTo>
                  <a:lnTo>
                    <a:pt x="482371" y="2229535"/>
                  </a:lnTo>
                  <a:lnTo>
                    <a:pt x="433133" y="2232469"/>
                  </a:lnTo>
                  <a:lnTo>
                    <a:pt x="386918" y="2228291"/>
                  </a:lnTo>
                  <a:lnTo>
                    <a:pt x="343890" y="2217890"/>
                  </a:lnTo>
                  <a:lnTo>
                    <a:pt x="304215" y="2202142"/>
                  </a:lnTo>
                  <a:lnTo>
                    <a:pt x="268084" y="2181961"/>
                  </a:lnTo>
                  <a:lnTo>
                    <a:pt x="235648" y="2158225"/>
                  </a:lnTo>
                  <a:lnTo>
                    <a:pt x="207086" y="2131834"/>
                  </a:lnTo>
                  <a:lnTo>
                    <a:pt x="162255" y="2074646"/>
                  </a:lnTo>
                  <a:lnTo>
                    <a:pt x="127723" y="2000072"/>
                  </a:lnTo>
                  <a:lnTo>
                    <a:pt x="116433" y="1953361"/>
                  </a:lnTo>
                  <a:lnTo>
                    <a:pt x="112179" y="1906219"/>
                  </a:lnTo>
                  <a:lnTo>
                    <a:pt x="114706" y="1859407"/>
                  </a:lnTo>
                  <a:lnTo>
                    <a:pt x="123748" y="1813648"/>
                  </a:lnTo>
                  <a:lnTo>
                    <a:pt x="139026" y="1769694"/>
                  </a:lnTo>
                  <a:lnTo>
                    <a:pt x="160261" y="1728266"/>
                  </a:lnTo>
                  <a:lnTo>
                    <a:pt x="187185" y="1690128"/>
                  </a:lnTo>
                  <a:lnTo>
                    <a:pt x="219544" y="1656003"/>
                  </a:lnTo>
                  <a:lnTo>
                    <a:pt x="257048" y="1626641"/>
                  </a:lnTo>
                  <a:lnTo>
                    <a:pt x="299427" y="1602765"/>
                  </a:lnTo>
                  <a:lnTo>
                    <a:pt x="369138" y="1578165"/>
                  </a:lnTo>
                  <a:lnTo>
                    <a:pt x="407073" y="1572018"/>
                  </a:lnTo>
                  <a:lnTo>
                    <a:pt x="447052" y="1569961"/>
                  </a:lnTo>
                  <a:lnTo>
                    <a:pt x="460870" y="1570329"/>
                  </a:lnTo>
                  <a:lnTo>
                    <a:pt x="524903" y="1579765"/>
                  </a:lnTo>
                  <a:lnTo>
                    <a:pt x="568706" y="1593202"/>
                  </a:lnTo>
                  <a:lnTo>
                    <a:pt x="616102" y="1615351"/>
                  </a:lnTo>
                  <a:lnTo>
                    <a:pt x="663879" y="1648383"/>
                  </a:lnTo>
                  <a:lnTo>
                    <a:pt x="708837" y="1694497"/>
                  </a:lnTo>
                  <a:lnTo>
                    <a:pt x="747763" y="1755863"/>
                  </a:lnTo>
                  <a:lnTo>
                    <a:pt x="763790" y="1800059"/>
                  </a:lnTo>
                  <a:lnTo>
                    <a:pt x="773214" y="1845691"/>
                  </a:lnTo>
                  <a:lnTo>
                    <a:pt x="773239" y="1846097"/>
                  </a:lnTo>
                  <a:lnTo>
                    <a:pt x="776198" y="1892020"/>
                  </a:lnTo>
                  <a:lnTo>
                    <a:pt x="776198" y="1611617"/>
                  </a:lnTo>
                  <a:lnTo>
                    <a:pt x="775919" y="1611274"/>
                  </a:lnTo>
                  <a:lnTo>
                    <a:pt x="738886" y="1574063"/>
                  </a:lnTo>
                  <a:lnTo>
                    <a:pt x="733907" y="1569961"/>
                  </a:lnTo>
                  <a:lnTo>
                    <a:pt x="690460" y="1534121"/>
                  </a:lnTo>
                  <a:lnTo>
                    <a:pt x="632625" y="1497825"/>
                  </a:lnTo>
                  <a:lnTo>
                    <a:pt x="567347" y="1471549"/>
                  </a:lnTo>
                  <a:lnTo>
                    <a:pt x="556399" y="1471549"/>
                  </a:lnTo>
                  <a:lnTo>
                    <a:pt x="671220" y="607682"/>
                  </a:lnTo>
                  <a:lnTo>
                    <a:pt x="676694" y="607682"/>
                  </a:lnTo>
                  <a:lnTo>
                    <a:pt x="754748" y="598995"/>
                  </a:lnTo>
                  <a:lnTo>
                    <a:pt x="821651" y="581875"/>
                  </a:lnTo>
                  <a:lnTo>
                    <a:pt x="877976" y="558876"/>
                  </a:lnTo>
                  <a:lnTo>
                    <a:pt x="924306" y="532498"/>
                  </a:lnTo>
                  <a:lnTo>
                    <a:pt x="961237" y="505269"/>
                  </a:lnTo>
                  <a:lnTo>
                    <a:pt x="974877" y="492861"/>
                  </a:lnTo>
                  <a:lnTo>
                    <a:pt x="989355" y="479704"/>
                  </a:lnTo>
                  <a:lnTo>
                    <a:pt x="1009230" y="458317"/>
                  </a:lnTo>
                  <a:lnTo>
                    <a:pt x="1021448" y="443636"/>
                  </a:lnTo>
                  <a:lnTo>
                    <a:pt x="1026617" y="438188"/>
                  </a:lnTo>
                  <a:lnTo>
                    <a:pt x="1775599" y="881024"/>
                  </a:lnTo>
                  <a:lnTo>
                    <a:pt x="1775599" y="744816"/>
                  </a:lnTo>
                  <a:lnTo>
                    <a:pt x="1256995" y="438188"/>
                  </a:lnTo>
                  <a:lnTo>
                    <a:pt x="1081290" y="334302"/>
                  </a:lnTo>
                  <a:lnTo>
                    <a:pt x="1086205" y="323710"/>
                  </a:lnTo>
                  <a:lnTo>
                    <a:pt x="1095044" y="300812"/>
                  </a:lnTo>
                  <a:lnTo>
                    <a:pt x="1105027" y="266649"/>
                  </a:lnTo>
                  <a:lnTo>
                    <a:pt x="1113409" y="222224"/>
                  </a:lnTo>
                  <a:lnTo>
                    <a:pt x="1117434" y="168567"/>
                  </a:lnTo>
                  <a:lnTo>
                    <a:pt x="1114348" y="106718"/>
                  </a:lnTo>
                  <a:lnTo>
                    <a:pt x="1101394" y="37693"/>
                  </a:lnTo>
                  <a:lnTo>
                    <a:pt x="1088567" y="0"/>
                  </a:lnTo>
                  <a:lnTo>
                    <a:pt x="963917" y="0"/>
                  </a:lnTo>
                  <a:lnTo>
                    <a:pt x="964044" y="177"/>
                  </a:lnTo>
                  <a:lnTo>
                    <a:pt x="971931" y="11722"/>
                  </a:lnTo>
                  <a:lnTo>
                    <a:pt x="990968" y="61544"/>
                  </a:lnTo>
                  <a:lnTo>
                    <a:pt x="1002118" y="112407"/>
                  </a:lnTo>
                  <a:lnTo>
                    <a:pt x="1002157" y="113093"/>
                  </a:lnTo>
                  <a:lnTo>
                    <a:pt x="1005395" y="164071"/>
                  </a:lnTo>
                  <a:lnTo>
                    <a:pt x="1000810" y="216255"/>
                  </a:lnTo>
                  <a:lnTo>
                    <a:pt x="988339" y="268693"/>
                  </a:lnTo>
                  <a:lnTo>
                    <a:pt x="970318" y="308279"/>
                  </a:lnTo>
                  <a:lnTo>
                    <a:pt x="932091" y="368858"/>
                  </a:lnTo>
                  <a:lnTo>
                    <a:pt x="903592" y="401281"/>
                  </a:lnTo>
                  <a:lnTo>
                    <a:pt x="867879" y="432066"/>
                  </a:lnTo>
                  <a:lnTo>
                    <a:pt x="824230" y="458914"/>
                  </a:lnTo>
                  <a:lnTo>
                    <a:pt x="771918" y="479526"/>
                  </a:lnTo>
                  <a:lnTo>
                    <a:pt x="710222" y="491604"/>
                  </a:lnTo>
                  <a:lnTo>
                    <a:pt x="638416" y="492861"/>
                  </a:lnTo>
                  <a:lnTo>
                    <a:pt x="592035" y="484581"/>
                  </a:lnTo>
                  <a:lnTo>
                    <a:pt x="547179" y="469404"/>
                  </a:lnTo>
                  <a:lnTo>
                    <a:pt x="504710" y="447814"/>
                  </a:lnTo>
                  <a:lnTo>
                    <a:pt x="465493" y="420306"/>
                  </a:lnTo>
                  <a:lnTo>
                    <a:pt x="430403" y="387337"/>
                  </a:lnTo>
                  <a:lnTo>
                    <a:pt x="400265" y="349402"/>
                  </a:lnTo>
                  <a:lnTo>
                    <a:pt x="375983" y="306971"/>
                  </a:lnTo>
                  <a:lnTo>
                    <a:pt x="356946" y="257149"/>
                  </a:lnTo>
                  <a:lnTo>
                    <a:pt x="345795" y="206273"/>
                  </a:lnTo>
                  <a:lnTo>
                    <a:pt x="342519" y="154622"/>
                  </a:lnTo>
                  <a:lnTo>
                    <a:pt x="347103" y="102438"/>
                  </a:lnTo>
                  <a:lnTo>
                    <a:pt x="359575" y="49999"/>
                  </a:lnTo>
                  <a:lnTo>
                    <a:pt x="379831" y="177"/>
                  </a:lnTo>
                  <a:lnTo>
                    <a:pt x="379945" y="0"/>
                  </a:lnTo>
                  <a:lnTo>
                    <a:pt x="263207" y="0"/>
                  </a:lnTo>
                  <a:lnTo>
                    <a:pt x="241985" y="64655"/>
                  </a:lnTo>
                  <a:lnTo>
                    <a:pt x="233730" y="113093"/>
                  </a:lnTo>
                  <a:lnTo>
                    <a:pt x="231013" y="162090"/>
                  </a:lnTo>
                  <a:lnTo>
                    <a:pt x="231140" y="164071"/>
                  </a:lnTo>
                  <a:lnTo>
                    <a:pt x="233946" y="211277"/>
                  </a:lnTo>
                  <a:lnTo>
                    <a:pt x="242620" y="260286"/>
                  </a:lnTo>
                  <a:lnTo>
                    <a:pt x="257124" y="308711"/>
                  </a:lnTo>
                  <a:lnTo>
                    <a:pt x="277558" y="356171"/>
                  </a:lnTo>
                  <a:lnTo>
                    <a:pt x="300545" y="397903"/>
                  </a:lnTo>
                  <a:lnTo>
                    <a:pt x="328142" y="436740"/>
                  </a:lnTo>
                  <a:lnTo>
                    <a:pt x="359829" y="472376"/>
                  </a:lnTo>
                  <a:lnTo>
                    <a:pt x="395109" y="504482"/>
                  </a:lnTo>
                  <a:lnTo>
                    <a:pt x="433476" y="532752"/>
                  </a:lnTo>
                  <a:lnTo>
                    <a:pt x="474395" y="556856"/>
                  </a:lnTo>
                  <a:lnTo>
                    <a:pt x="517359" y="576465"/>
                  </a:lnTo>
                  <a:lnTo>
                    <a:pt x="561873" y="591273"/>
                  </a:lnTo>
                  <a:lnTo>
                    <a:pt x="447052" y="1455140"/>
                  </a:lnTo>
                  <a:lnTo>
                    <a:pt x="441591" y="1455140"/>
                  </a:lnTo>
                  <a:lnTo>
                    <a:pt x="392468" y="1458137"/>
                  </a:lnTo>
                  <a:lnTo>
                    <a:pt x="343852" y="1466761"/>
                  </a:lnTo>
                  <a:lnTo>
                    <a:pt x="296265" y="1480515"/>
                  </a:lnTo>
                  <a:lnTo>
                    <a:pt x="250228" y="1498879"/>
                  </a:lnTo>
                  <a:lnTo>
                    <a:pt x="208178" y="1521790"/>
                  </a:lnTo>
                  <a:lnTo>
                    <a:pt x="169621" y="1548676"/>
                  </a:lnTo>
                  <a:lnTo>
                    <a:pt x="134658" y="1579194"/>
                  </a:lnTo>
                  <a:lnTo>
                    <a:pt x="103441" y="1612938"/>
                  </a:lnTo>
                  <a:lnTo>
                    <a:pt x="76073" y="1649539"/>
                  </a:lnTo>
                  <a:lnTo>
                    <a:pt x="52692" y="1688630"/>
                  </a:lnTo>
                  <a:lnTo>
                    <a:pt x="33426" y="1729816"/>
                  </a:lnTo>
                  <a:lnTo>
                    <a:pt x="18402" y="1772716"/>
                  </a:lnTo>
                  <a:lnTo>
                    <a:pt x="7734" y="1816963"/>
                  </a:lnTo>
                  <a:lnTo>
                    <a:pt x="1549" y="1862175"/>
                  </a:lnTo>
                  <a:lnTo>
                    <a:pt x="0" y="1907959"/>
                  </a:lnTo>
                  <a:lnTo>
                    <a:pt x="3187" y="1953958"/>
                  </a:lnTo>
                  <a:lnTo>
                    <a:pt x="11239" y="1999780"/>
                  </a:lnTo>
                  <a:lnTo>
                    <a:pt x="11328" y="2000072"/>
                  </a:lnTo>
                  <a:lnTo>
                    <a:pt x="24282" y="2045042"/>
                  </a:lnTo>
                  <a:lnTo>
                    <a:pt x="42456" y="2089378"/>
                  </a:lnTo>
                  <a:lnTo>
                    <a:pt x="67665" y="2133625"/>
                  </a:lnTo>
                  <a:lnTo>
                    <a:pt x="97091" y="2174316"/>
                  </a:lnTo>
                  <a:lnTo>
                    <a:pt x="130390" y="2211209"/>
                  </a:lnTo>
                  <a:lnTo>
                    <a:pt x="167208" y="2244039"/>
                  </a:lnTo>
                  <a:lnTo>
                    <a:pt x="207162" y="2272538"/>
                  </a:lnTo>
                  <a:lnTo>
                    <a:pt x="249923" y="2296439"/>
                  </a:lnTo>
                  <a:lnTo>
                    <a:pt x="295097" y="2315489"/>
                  </a:lnTo>
                  <a:lnTo>
                    <a:pt x="342341" y="2329421"/>
                  </a:lnTo>
                  <a:lnTo>
                    <a:pt x="390829" y="2337892"/>
                  </a:lnTo>
                  <a:lnTo>
                    <a:pt x="389890" y="2337892"/>
                  </a:lnTo>
                  <a:lnTo>
                    <a:pt x="441591" y="2340876"/>
                  </a:lnTo>
                  <a:lnTo>
                    <a:pt x="490715" y="2337892"/>
                  </a:lnTo>
                  <a:lnTo>
                    <a:pt x="539318" y="2329269"/>
                  </a:lnTo>
                  <a:lnTo>
                    <a:pt x="586955" y="2315489"/>
                  </a:lnTo>
                  <a:lnTo>
                    <a:pt x="632955" y="2297138"/>
                  </a:lnTo>
                  <a:lnTo>
                    <a:pt x="674611" y="2274024"/>
                  </a:lnTo>
                  <a:lnTo>
                    <a:pt x="712800" y="2247074"/>
                  </a:lnTo>
                  <a:lnTo>
                    <a:pt x="747395" y="2216658"/>
                  </a:lnTo>
                  <a:lnTo>
                    <a:pt x="778294" y="2183142"/>
                  </a:lnTo>
                  <a:lnTo>
                    <a:pt x="805370" y="2146858"/>
                  </a:lnTo>
                  <a:lnTo>
                    <a:pt x="828535" y="2108111"/>
                  </a:lnTo>
                  <a:lnTo>
                    <a:pt x="847547" y="2067509"/>
                  </a:lnTo>
                  <a:lnTo>
                    <a:pt x="862431" y="2025142"/>
                  </a:lnTo>
                  <a:lnTo>
                    <a:pt x="872998" y="1981454"/>
                  </a:lnTo>
                  <a:lnTo>
                    <a:pt x="879144" y="1936813"/>
                  </a:lnTo>
                  <a:lnTo>
                    <a:pt x="880757" y="1891576"/>
                  </a:lnTo>
                  <a:lnTo>
                    <a:pt x="877697" y="1846097"/>
                  </a:lnTo>
                  <a:lnTo>
                    <a:pt x="877633" y="1845691"/>
                  </a:lnTo>
                  <a:lnTo>
                    <a:pt x="869861" y="1800733"/>
                  </a:lnTo>
                  <a:lnTo>
                    <a:pt x="857123" y="1755863"/>
                  </a:lnTo>
                  <a:lnTo>
                    <a:pt x="1060983" y="1657438"/>
                  </a:lnTo>
                  <a:lnTo>
                    <a:pt x="1808467" y="1296593"/>
                  </a:lnTo>
                  <a:lnTo>
                    <a:pt x="1837778" y="1336649"/>
                  </a:lnTo>
                  <a:lnTo>
                    <a:pt x="1870824" y="1372831"/>
                  </a:lnTo>
                  <a:lnTo>
                    <a:pt x="1907286" y="1404924"/>
                  </a:lnTo>
                  <a:lnTo>
                    <a:pt x="1946859" y="1432699"/>
                  </a:lnTo>
                  <a:lnTo>
                    <a:pt x="1989213" y="1455928"/>
                  </a:lnTo>
                  <a:lnTo>
                    <a:pt x="2034044" y="1474381"/>
                  </a:lnTo>
                  <a:lnTo>
                    <a:pt x="2081047" y="1487843"/>
                  </a:lnTo>
                  <a:lnTo>
                    <a:pt x="2129879" y="1496085"/>
                  </a:lnTo>
                  <a:lnTo>
                    <a:pt x="2180259" y="1498879"/>
                  </a:lnTo>
                  <a:lnTo>
                    <a:pt x="2229383" y="1495894"/>
                  </a:lnTo>
                  <a:lnTo>
                    <a:pt x="2277986" y="1487271"/>
                  </a:lnTo>
                  <a:lnTo>
                    <a:pt x="2325573" y="1473517"/>
                  </a:lnTo>
                  <a:lnTo>
                    <a:pt x="2339683" y="1467878"/>
                  </a:lnTo>
                  <a:lnTo>
                    <a:pt x="2339683" y="1384071"/>
                  </a:lnTo>
                  <a:lnTo>
                    <a:pt x="2339683" y="1344612"/>
                  </a:lnTo>
                  <a:lnTo>
                    <a:pt x="2294051" y="1365618"/>
                  </a:lnTo>
                  <a:lnTo>
                    <a:pt x="2220239" y="1382014"/>
                  </a:lnTo>
                  <a:lnTo>
                    <a:pt x="2180259" y="1384071"/>
                  </a:lnTo>
                  <a:lnTo>
                    <a:pt x="2131898" y="1380794"/>
                  </a:lnTo>
                  <a:lnTo>
                    <a:pt x="2085594" y="1371168"/>
                  </a:lnTo>
                  <a:lnTo>
                    <a:pt x="2041855" y="1355521"/>
                  </a:lnTo>
                  <a:lnTo>
                    <a:pt x="2001189" y="1334173"/>
                  </a:lnTo>
                  <a:lnTo>
                    <a:pt x="1964118" y="1307452"/>
                  </a:lnTo>
                  <a:lnTo>
                    <a:pt x="1931136" y="1275651"/>
                  </a:lnTo>
                  <a:lnTo>
                    <a:pt x="1902777" y="1239126"/>
                  </a:lnTo>
                  <a:lnTo>
                    <a:pt x="1879536" y="1198168"/>
                  </a:lnTo>
                  <a:lnTo>
                    <a:pt x="1863051" y="1153985"/>
                  </a:lnTo>
                  <a:lnTo>
                    <a:pt x="1850021" y="1092047"/>
                  </a:lnTo>
                  <a:lnTo>
                    <a:pt x="1847240" y="1054290"/>
                  </a:lnTo>
                  <a:lnTo>
                    <a:pt x="1848878" y="1013320"/>
                  </a:lnTo>
                  <a:lnTo>
                    <a:pt x="1856384" y="970140"/>
                  </a:lnTo>
                  <a:lnTo>
                    <a:pt x="1871205" y="925703"/>
                  </a:lnTo>
                  <a:lnTo>
                    <a:pt x="1894801" y="881024"/>
                  </a:lnTo>
                  <a:lnTo>
                    <a:pt x="1928596" y="837069"/>
                  </a:lnTo>
                  <a:lnTo>
                    <a:pt x="1974062" y="794842"/>
                  </a:lnTo>
                  <a:lnTo>
                    <a:pt x="2032635" y="755307"/>
                  </a:lnTo>
                  <a:lnTo>
                    <a:pt x="2070379" y="740448"/>
                  </a:lnTo>
                  <a:lnTo>
                    <a:pt x="2134082" y="725741"/>
                  </a:lnTo>
                  <a:lnTo>
                    <a:pt x="2172970" y="722198"/>
                  </a:lnTo>
                  <a:lnTo>
                    <a:pt x="2215108" y="723188"/>
                  </a:lnTo>
                  <a:lnTo>
                    <a:pt x="2259406" y="730211"/>
                  </a:lnTo>
                  <a:lnTo>
                    <a:pt x="2304796" y="744778"/>
                  </a:lnTo>
                  <a:lnTo>
                    <a:pt x="2339683" y="762927"/>
                  </a:lnTo>
                  <a:lnTo>
                    <a:pt x="2339683" y="722198"/>
                  </a:lnTo>
                  <a:lnTo>
                    <a:pt x="2339683" y="638035"/>
                  </a:lnTo>
                  <a:close/>
                </a:path>
              </a:pathLst>
            </a:custGeom>
            <a:solidFill>
              <a:srgbClr val="58B6D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73890" y="831856"/>
              <a:ext cx="214108" cy="207765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6618" y="4534397"/>
            <a:ext cx="6696074" cy="521848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27455" y="4534398"/>
            <a:ext cx="6752627" cy="5218488"/>
          </a:xfrm>
          <a:prstGeom prst="rect">
            <a:avLst/>
          </a:prstGeom>
        </p:spPr>
      </p:pic>
      <p:sp>
        <p:nvSpPr>
          <p:cNvPr id="12" name="object 12" descr="$PPTXTitle"/>
          <p:cNvSpPr txBox="1">
            <a:spLocks noGrp="1"/>
          </p:cNvSpPr>
          <p:nvPr>
            <p:ph type="title"/>
          </p:nvPr>
        </p:nvSpPr>
        <p:spPr>
          <a:xfrm>
            <a:off x="1403918" y="1215287"/>
            <a:ext cx="11163300" cy="1931670"/>
          </a:xfrm>
          <a:prstGeom prst="rect"/>
        </p:spPr>
        <p:txBody>
          <a:bodyPr wrap="square" lIns="0" tIns="381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30"/>
              </a:spcBef>
              <a:tabLst>
                <a:tab pos="4537075" algn="l"/>
                <a:tab pos="5581015" algn="l"/>
              </a:tabLst>
            </a:pPr>
            <a:r>
              <a:rPr dirty="0" spc="2085"/>
              <a:t>robust</a:t>
            </a:r>
            <a:r>
              <a:rPr dirty="0"/>
              <a:t>	</a:t>
            </a:r>
            <a:r>
              <a:rPr dirty="0" spc="580"/>
              <a:t>&amp;</a:t>
            </a:r>
            <a:r>
              <a:rPr dirty="0"/>
              <a:t>	</a:t>
            </a:r>
            <a:r>
              <a:rPr dirty="0" spc="2010"/>
              <a:t>Accurate </a:t>
            </a:r>
            <a:r>
              <a:rPr dirty="0" spc="1830"/>
              <a:t>performance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03918" y="3185958"/>
            <a:ext cx="14664690" cy="1234440"/>
          </a:xfrm>
          <a:prstGeom prst="rect">
            <a:avLst/>
          </a:prstGeom>
        </p:spPr>
        <p:txBody>
          <a:bodyPr wrap="square" lIns="0" tIns="1536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  <a:tabLst>
                <a:tab pos="951230" algn="l"/>
                <a:tab pos="2426335" algn="l"/>
                <a:tab pos="3096895" algn="l"/>
                <a:tab pos="4840605" algn="l"/>
              </a:tabLst>
            </a:pPr>
            <a:r>
              <a:rPr dirty="0" sz="2400" spc="600" b="1">
                <a:solidFill>
                  <a:srgbClr val="42AFCF"/>
                </a:solidFill>
                <a:latin typeface="Tahoma"/>
                <a:cs typeface="Tahoma"/>
              </a:rPr>
              <a:t>The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605" b="1">
                <a:solidFill>
                  <a:srgbClr val="42AFCF"/>
                </a:solidFill>
                <a:latin typeface="Tahoma"/>
                <a:cs typeface="Tahoma"/>
              </a:rPr>
              <a:t>model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1100" b="1">
                <a:solidFill>
                  <a:srgbClr val="42AFCF"/>
                </a:solidFill>
                <a:latin typeface="Tahoma"/>
                <a:cs typeface="Tahoma"/>
              </a:rPr>
              <a:t>is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855" b="1">
                <a:solidFill>
                  <a:srgbClr val="42AFCF"/>
                </a:solidFill>
                <a:latin typeface="Tahoma"/>
                <a:cs typeface="Tahoma"/>
              </a:rPr>
              <a:t>highly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795" b="1">
                <a:solidFill>
                  <a:srgbClr val="42AFCF"/>
                </a:solidFill>
                <a:latin typeface="Tahoma"/>
                <a:cs typeface="Tahoma"/>
              </a:rPr>
              <a:t>accurate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32400"/>
              </a:lnSpc>
              <a:spcBef>
                <a:spcPts val="125"/>
              </a:spcBef>
              <a:tabLst>
                <a:tab pos="5438140" algn="l"/>
              </a:tabLst>
            </a:pPr>
            <a:r>
              <a:rPr dirty="0" sz="1700" spc="185">
                <a:solidFill>
                  <a:srgbClr val="FFFFFF"/>
                </a:solidFill>
                <a:latin typeface="Arial"/>
                <a:cs typeface="Arial"/>
              </a:rPr>
              <a:t>F-</a:t>
            </a:r>
            <a:r>
              <a:rPr dirty="0" sz="1700" spc="-225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FFFFFF"/>
                </a:solidFill>
                <a:latin typeface="Arial"/>
                <a:cs typeface="Arial"/>
              </a:rPr>
              <a:t>Score: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75">
                <a:solidFill>
                  <a:srgbClr val="FFFFFF"/>
                </a:solidFill>
                <a:latin typeface="Arial"/>
                <a:cs typeface="Arial"/>
              </a:rPr>
              <a:t>0.9;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05">
                <a:solidFill>
                  <a:srgbClr val="FFFFFF"/>
                </a:solidFill>
                <a:latin typeface="Arial"/>
                <a:cs typeface="Arial"/>
              </a:rPr>
              <a:t>Balanced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45">
                <a:solidFill>
                  <a:srgbClr val="FFFFFF"/>
                </a:solidFill>
                <a:latin typeface="Arial"/>
                <a:cs typeface="Arial"/>
              </a:rPr>
              <a:t>Accuracy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FFFFFF"/>
                </a:solidFill>
                <a:latin typeface="Arial"/>
                <a:cs typeface="Arial"/>
              </a:rPr>
              <a:t>score: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215">
                <a:solidFill>
                  <a:srgbClr val="FFFFFF"/>
                </a:solidFill>
                <a:latin typeface="Arial"/>
                <a:cs typeface="Arial"/>
              </a:rPr>
              <a:t>0.69: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1700" spc="185">
                <a:solidFill>
                  <a:srgbClr val="FFFFFF"/>
                </a:solidFill>
                <a:latin typeface="Arial"/>
                <a:cs typeface="Arial"/>
              </a:rPr>
              <a:t>AUC</a:t>
            </a:r>
            <a:r>
              <a:rPr dirty="0" sz="17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FFFFFF"/>
                </a:solidFill>
                <a:latin typeface="Arial"/>
                <a:cs typeface="Arial"/>
              </a:rPr>
              <a:t>score: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225">
                <a:solidFill>
                  <a:srgbClr val="FFFFFF"/>
                </a:solidFill>
                <a:latin typeface="Arial"/>
                <a:cs typeface="Arial"/>
              </a:rPr>
              <a:t>0.88.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00">
                <a:solidFill>
                  <a:srgbClr val="FFFFFF"/>
                </a:solidFill>
                <a:latin typeface="Arial"/>
                <a:cs typeface="Arial"/>
              </a:rPr>
              <a:t>Indicating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8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55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14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40">
                <a:solidFill>
                  <a:srgbClr val="FFFFFF"/>
                </a:solidFill>
                <a:latin typeface="Arial"/>
                <a:cs typeface="Arial"/>
              </a:rPr>
              <a:t>confident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FFFFFF"/>
                </a:solidFill>
                <a:latin typeface="Arial"/>
                <a:cs typeface="Arial"/>
              </a:rPr>
              <a:t>predictions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50">
                <a:solidFill>
                  <a:srgbClr val="FFFFFF"/>
                </a:solidFill>
                <a:latin typeface="Arial"/>
                <a:cs typeface="Arial"/>
              </a:rPr>
              <a:t>very </a:t>
            </a:r>
            <a:r>
              <a:rPr dirty="0" sz="1700" spc="114">
                <a:solidFill>
                  <a:srgbClr val="FFFFFF"/>
                </a:solidFill>
                <a:latin typeface="Arial"/>
                <a:cs typeface="Arial"/>
              </a:rPr>
              <a:t>good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30">
                <a:solidFill>
                  <a:srgbClr val="FFFFFF"/>
                </a:solidFill>
                <a:latin typeface="Arial"/>
                <a:cs typeface="Arial"/>
              </a:rPr>
              <a:t>identifying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40">
                <a:solidFill>
                  <a:srgbClr val="FFFFFF"/>
                </a:solidFill>
                <a:latin typeface="Arial"/>
                <a:cs typeface="Arial"/>
              </a:rPr>
              <a:t>patients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20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65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60">
                <a:solidFill>
                  <a:srgbClr val="FFFFFF"/>
                </a:solidFill>
                <a:latin typeface="Arial"/>
                <a:cs typeface="Arial"/>
              </a:rPr>
              <a:t>attend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3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FFFFFF"/>
                </a:solidFill>
                <a:latin typeface="Arial"/>
                <a:cs typeface="Arial"/>
              </a:rPr>
              <a:t>doesn’t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FFFFFF"/>
                </a:solidFill>
                <a:latin typeface="Arial"/>
                <a:cs typeface="Arial"/>
              </a:rPr>
              <a:t>flag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25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8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40">
                <a:solidFill>
                  <a:srgbClr val="FFFFFF"/>
                </a:solidFill>
                <a:latin typeface="Arial"/>
                <a:cs typeface="Arial"/>
              </a:rPr>
              <a:t>patients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20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7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120">
                <a:solidFill>
                  <a:srgbClr val="FFFFFF"/>
                </a:solidFill>
                <a:latin typeface="Arial"/>
                <a:cs typeface="Arial"/>
              </a:rPr>
              <a:t>attend.</a:t>
            </a:r>
            <a:endParaRPr sz="1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59298" y="0"/>
            <a:ext cx="188595" cy="9942195"/>
            <a:chOff x="17259298" y="0"/>
            <a:chExt cx="188595" cy="9942195"/>
          </a:xfrm>
        </p:grpSpPr>
        <p:sp>
          <p:nvSpPr>
            <p:cNvPr id="3" name="object 3"/>
            <p:cNvSpPr/>
            <p:nvPr/>
          </p:nvSpPr>
          <p:spPr>
            <a:xfrm>
              <a:off x="17348822" y="0"/>
              <a:ext cx="9525" cy="9942195"/>
            </a:xfrm>
            <a:custGeom>
              <a:avLst/>
              <a:gdLst/>
              <a:ahLst/>
              <a:cxnLst/>
              <a:rect l="l" t="t" r="r" b="b"/>
              <a:pathLst>
                <a:path w="9525" h="9942195">
                  <a:moveTo>
                    <a:pt x="9524" y="0"/>
                  </a:moveTo>
                  <a:lnTo>
                    <a:pt x="9524" y="9941957"/>
                  </a:lnTo>
                  <a:lnTo>
                    <a:pt x="0" y="9941957"/>
                  </a:lnTo>
                  <a:lnTo>
                    <a:pt x="0" y="0"/>
                  </a:lnTo>
                  <a:lnTo>
                    <a:pt x="95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319008" y="48"/>
              <a:ext cx="69215" cy="5368925"/>
            </a:xfrm>
            <a:custGeom>
              <a:avLst/>
              <a:gdLst/>
              <a:ahLst/>
              <a:cxnLst/>
              <a:rect l="l" t="t" r="r" b="b"/>
              <a:pathLst>
                <a:path w="69215" h="5368925">
                  <a:moveTo>
                    <a:pt x="0" y="5333898"/>
                  </a:moveTo>
                  <a:lnTo>
                    <a:pt x="0" y="34478"/>
                  </a:lnTo>
                  <a:lnTo>
                    <a:pt x="2709" y="21057"/>
                  </a:lnTo>
                  <a:lnTo>
                    <a:pt x="10098" y="10098"/>
                  </a:lnTo>
                  <a:lnTo>
                    <a:pt x="21058" y="2709"/>
                  </a:lnTo>
                  <a:lnTo>
                    <a:pt x="34478" y="0"/>
                  </a:lnTo>
                  <a:lnTo>
                    <a:pt x="47898" y="2709"/>
                  </a:lnTo>
                  <a:lnTo>
                    <a:pt x="58858" y="10098"/>
                  </a:lnTo>
                  <a:lnTo>
                    <a:pt x="66246" y="21057"/>
                  </a:lnTo>
                  <a:lnTo>
                    <a:pt x="68956" y="34478"/>
                  </a:lnTo>
                  <a:lnTo>
                    <a:pt x="68956" y="5333898"/>
                  </a:lnTo>
                  <a:lnTo>
                    <a:pt x="66246" y="5347318"/>
                  </a:lnTo>
                  <a:lnTo>
                    <a:pt x="58858" y="5358278"/>
                  </a:lnTo>
                  <a:lnTo>
                    <a:pt x="47898" y="5365667"/>
                  </a:lnTo>
                  <a:lnTo>
                    <a:pt x="34478" y="5368376"/>
                  </a:lnTo>
                  <a:lnTo>
                    <a:pt x="21058" y="5365667"/>
                  </a:lnTo>
                  <a:lnTo>
                    <a:pt x="10098" y="5358278"/>
                  </a:lnTo>
                  <a:lnTo>
                    <a:pt x="2709" y="5347318"/>
                  </a:lnTo>
                  <a:lnTo>
                    <a:pt x="0" y="53338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9298" y="5179804"/>
              <a:ext cx="188568" cy="1885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59298" y="2209823"/>
              <a:ext cx="188568" cy="188568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0005" y="3964490"/>
            <a:ext cx="8410574" cy="5248274"/>
          </a:xfrm>
          <a:prstGeom prst="rect">
            <a:avLst/>
          </a:prstGeom>
        </p:spPr>
      </p:pic>
      <p:sp>
        <p:nvSpPr>
          <p:cNvPr id="8" name="object 8" descr="$PPTXTitle"/>
          <p:cNvSpPr txBox="1">
            <a:spLocks noGrp="1"/>
          </p:cNvSpPr>
          <p:nvPr>
            <p:ph type="title"/>
          </p:nvPr>
        </p:nvSpPr>
        <p:spPr>
          <a:xfrm>
            <a:off x="1268939" y="1426800"/>
            <a:ext cx="9392920" cy="716280"/>
          </a:xfrm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291080" algn="l"/>
                <a:tab pos="5075555" algn="l"/>
                <a:tab pos="6341110" algn="l"/>
              </a:tabLst>
            </a:pPr>
            <a:r>
              <a:rPr dirty="0" sz="4500" spc="615"/>
              <a:t>FROM</a:t>
            </a:r>
            <a:r>
              <a:rPr dirty="0" sz="4500"/>
              <a:t>	</a:t>
            </a:r>
            <a:r>
              <a:rPr dirty="0" sz="4500" spc="700"/>
              <a:t>MODEL</a:t>
            </a:r>
            <a:r>
              <a:rPr dirty="0" sz="4500"/>
              <a:t>	</a:t>
            </a:r>
            <a:r>
              <a:rPr dirty="0" sz="4500" spc="850"/>
              <a:t>TO</a:t>
            </a:r>
            <a:r>
              <a:rPr dirty="0" sz="4500"/>
              <a:t>	</a:t>
            </a:r>
            <a:r>
              <a:rPr dirty="0" sz="4500" spc="960"/>
              <a:t>IMPACT</a:t>
            </a:r>
            <a:endParaRPr sz="4500"/>
          </a:p>
        </p:txBody>
      </p:sp>
      <p:sp>
        <p:nvSpPr>
          <p:cNvPr id="9" name="object 9"/>
          <p:cNvSpPr txBox="1"/>
          <p:nvPr/>
        </p:nvSpPr>
        <p:spPr>
          <a:xfrm>
            <a:off x="1268939" y="2133117"/>
            <a:ext cx="15443200" cy="1702435"/>
          </a:xfrm>
          <a:prstGeom prst="rect">
            <a:avLst/>
          </a:prstGeom>
        </p:spPr>
        <p:txBody>
          <a:bodyPr wrap="square" lIns="0" tIns="2133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80"/>
              </a:spcBef>
              <a:tabLst>
                <a:tab pos="1487805" algn="l"/>
                <a:tab pos="3499485" algn="l"/>
                <a:tab pos="4705985" algn="l"/>
                <a:tab pos="6181725" algn="l"/>
              </a:tabLst>
            </a:pPr>
            <a:r>
              <a:rPr dirty="0" sz="2400" spc="880" b="1">
                <a:solidFill>
                  <a:srgbClr val="42AFCF"/>
                </a:solidFill>
                <a:latin typeface="Tahoma"/>
                <a:cs typeface="Tahoma"/>
              </a:rPr>
              <a:t>Early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925" b="1">
                <a:solidFill>
                  <a:srgbClr val="42AFCF"/>
                </a:solidFill>
                <a:latin typeface="Tahoma"/>
                <a:cs typeface="Tahoma"/>
              </a:rPr>
              <a:t>results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650" b="1">
                <a:solidFill>
                  <a:srgbClr val="42AFCF"/>
                </a:solidFill>
                <a:latin typeface="Tahoma"/>
                <a:cs typeface="Tahoma"/>
              </a:rPr>
              <a:t>from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994" b="1">
                <a:solidFill>
                  <a:srgbClr val="42AFCF"/>
                </a:solidFill>
                <a:latin typeface="Tahoma"/>
                <a:cs typeface="Tahoma"/>
              </a:rPr>
              <a:t>Pilot</a:t>
            </a:r>
            <a:r>
              <a:rPr dirty="0" sz="2400" b="1">
                <a:solidFill>
                  <a:srgbClr val="42AFCF"/>
                </a:solidFill>
                <a:latin typeface="Tahoma"/>
                <a:cs typeface="Tahoma"/>
              </a:rPr>
              <a:t>	</a:t>
            </a:r>
            <a:r>
              <a:rPr dirty="0" sz="2400" spc="840" b="1">
                <a:solidFill>
                  <a:srgbClr val="42AFCF"/>
                </a:solidFill>
                <a:latin typeface="Tahoma"/>
                <a:cs typeface="Tahoma"/>
              </a:rPr>
              <a:t>Service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18200"/>
              </a:lnSpc>
              <a:spcBef>
                <a:spcPts val="860"/>
              </a:spcBef>
            </a:pPr>
            <a:r>
              <a:rPr dirty="0" sz="1850" spc="135">
                <a:solidFill>
                  <a:srgbClr val="FFFFFF"/>
                </a:solidFill>
                <a:latin typeface="Arial"/>
                <a:cs typeface="Arial"/>
              </a:rPr>
              <a:t>Piloted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200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80">
                <a:solidFill>
                  <a:srgbClr val="FFFFFF"/>
                </a:solidFill>
                <a:latin typeface="Arial"/>
                <a:cs typeface="Arial"/>
              </a:rPr>
              <a:t>call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35">
                <a:solidFill>
                  <a:srgbClr val="FFFFFF"/>
                </a:solidFill>
                <a:latin typeface="Arial"/>
                <a:cs typeface="Arial"/>
              </a:rPr>
              <a:t>lists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23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5">
                <a:solidFill>
                  <a:srgbClr val="FFFFFF"/>
                </a:solidFill>
                <a:latin typeface="Arial"/>
                <a:cs typeface="Arial"/>
              </a:rPr>
              <a:t>Physio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210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70">
                <a:solidFill>
                  <a:srgbClr val="FFFFFF"/>
                </a:solidFill>
                <a:latin typeface="Arial"/>
                <a:cs typeface="Arial"/>
              </a:rPr>
              <a:t>attendances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90">
                <a:solidFill>
                  <a:srgbClr val="FFFFFF"/>
                </a:solidFill>
                <a:latin typeface="Arial"/>
                <a:cs typeface="Arial"/>
              </a:rPr>
              <a:t>targeted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calls </a:t>
            </a:r>
            <a:r>
              <a:rPr dirty="0" sz="1850" spc="23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0">
                <a:solidFill>
                  <a:srgbClr val="FFFFFF"/>
                </a:solidFill>
                <a:latin typeface="Arial"/>
                <a:cs typeface="Arial"/>
              </a:rPr>
              <a:t>identified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4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45">
                <a:solidFill>
                  <a:srgbClr val="FFFFFF"/>
                </a:solidFill>
                <a:latin typeface="Arial"/>
                <a:cs typeface="Arial"/>
              </a:rPr>
              <a:t>risk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45">
                <a:solidFill>
                  <a:srgbClr val="FFFFFF"/>
                </a:solidFill>
                <a:latin typeface="Arial"/>
                <a:cs typeface="Arial"/>
              </a:rPr>
              <a:t>patients.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6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21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459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210">
                <a:solidFill>
                  <a:srgbClr val="FFFFFF"/>
                </a:solidFill>
                <a:latin typeface="Arial"/>
                <a:cs typeface="Arial"/>
              </a:rPr>
              <a:t>months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204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50" spc="145">
                <a:solidFill>
                  <a:srgbClr val="FFFFFF"/>
                </a:solidFill>
                <a:latin typeface="Arial"/>
                <a:cs typeface="Arial"/>
              </a:rPr>
              <a:t>decreasing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215">
                <a:solidFill>
                  <a:srgbClr val="FFFFFF"/>
                </a:solidFill>
                <a:latin typeface="Arial"/>
                <a:cs typeface="Arial"/>
              </a:rPr>
              <a:t>DNA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0">
                <a:solidFill>
                  <a:srgbClr val="FFFFFF"/>
                </a:solidFill>
                <a:latin typeface="Arial"/>
                <a:cs typeface="Arial"/>
              </a:rPr>
              <a:t>nearing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9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70">
                <a:solidFill>
                  <a:srgbClr val="FFFFFF"/>
                </a:solidFill>
                <a:latin typeface="Arial"/>
                <a:cs typeface="Arial"/>
              </a:rPr>
              <a:t>threshold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235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0">
                <a:solidFill>
                  <a:srgbClr val="FFFFFF"/>
                </a:solidFill>
                <a:latin typeface="Arial"/>
                <a:cs typeface="Arial"/>
              </a:rPr>
              <a:t>statistical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14">
                <a:solidFill>
                  <a:srgbClr val="FFFFFF"/>
                </a:solidFill>
                <a:latin typeface="Arial"/>
                <a:cs typeface="Arial"/>
              </a:rPr>
              <a:t>significance.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45">
                <a:solidFill>
                  <a:srgbClr val="FFFFFF"/>
                </a:solidFill>
                <a:latin typeface="Arial"/>
                <a:cs typeface="Arial"/>
              </a:rPr>
              <a:t>Achieving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3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210">
                <a:solidFill>
                  <a:srgbClr val="FFFFFF"/>
                </a:solidFill>
                <a:latin typeface="Arial"/>
                <a:cs typeface="Arial"/>
              </a:rPr>
              <a:t>1%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0">
                <a:solidFill>
                  <a:srgbClr val="FFFFFF"/>
                </a:solidFill>
                <a:latin typeface="Arial"/>
                <a:cs typeface="Arial"/>
              </a:rPr>
              <a:t>decrease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1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60">
                <a:solidFill>
                  <a:srgbClr val="FFFFFF"/>
                </a:solidFill>
                <a:latin typeface="Arial"/>
                <a:cs typeface="Arial"/>
              </a:rPr>
              <a:t>DNA’s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95">
                <a:solidFill>
                  <a:srgbClr val="FFFFFF"/>
                </a:solidFill>
                <a:latin typeface="Arial"/>
                <a:cs typeface="Arial"/>
              </a:rPr>
              <a:t>would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65">
                <a:solidFill>
                  <a:srgbClr val="FFFFFF"/>
                </a:solidFill>
                <a:latin typeface="Arial"/>
                <a:cs typeface="Arial"/>
              </a:rPr>
              <a:t>generate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~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325">
                <a:solidFill>
                  <a:srgbClr val="FFFFFF"/>
                </a:solidFill>
                <a:latin typeface="Arial"/>
                <a:cs typeface="Arial"/>
              </a:rPr>
              <a:t>240k </a:t>
            </a:r>
            <a:r>
              <a:rPr dirty="0" sz="1850" spc="229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35">
                <a:solidFill>
                  <a:srgbClr val="FFFFFF"/>
                </a:solidFill>
                <a:latin typeface="Arial"/>
                <a:cs typeface="Arial"/>
              </a:rPr>
              <a:t>additional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0">
                <a:solidFill>
                  <a:srgbClr val="FFFFFF"/>
                </a:solidFill>
                <a:latin typeface="Arial"/>
                <a:cs typeface="Arial"/>
              </a:rPr>
              <a:t>income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6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85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9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5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155">
                <a:solidFill>
                  <a:srgbClr val="FFFFFF"/>
                </a:solidFill>
                <a:latin typeface="Arial"/>
                <a:cs typeface="Arial"/>
              </a:rPr>
              <a:t>Trust.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Peter Andrews</dc:creator>
  <cp:keywords>DAG3uD-AV7g,BAGELr2mb4s,0</cp:keywords>
  <dc:title>Predicting Non Attendance - RPySOC</dc:title>
  <dcterms:created xsi:type="dcterms:W3CDTF">2025-11-06T17:43:29Z</dcterms:created>
  <dcterms:modified xsi:type="dcterms:W3CDTF">2025-11-06T17:43:29Z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2025-11-04T00:00:00Z</vt:filetime>
  </property>
  <property fmtid="{D5CDD505-2E9C-101B-9397-08002B2CF9AE}" pid="3" name="Creator">
    <vt:lpwstr>Canva</vt:lpwstr>
  </property>
  <property fmtid="{D5CDD505-2E9C-101B-9397-08002B2CF9AE}" pid="4" name="LastSaved">
    <vt:filetime>2025-11-06T00:00:00Z</vt:filetime>
  </property>
  <property fmtid="{D5CDD505-2E9C-101B-9397-08002B2CF9AE}" pid="5" name="Producer">
    <vt:lpwstr>Canva</vt:lpwstr>
  </property>
</Properties>
</file>